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63" r:id="rId6"/>
    <p:sldId id="288" r:id="rId7"/>
    <p:sldId id="267" r:id="rId8"/>
    <p:sldId id="265" r:id="rId9"/>
    <p:sldId id="268" r:id="rId10"/>
    <p:sldId id="289" r:id="rId11"/>
    <p:sldId id="269" r:id="rId12"/>
    <p:sldId id="271" r:id="rId13"/>
    <p:sldId id="272" r:id="rId14"/>
    <p:sldId id="274" r:id="rId15"/>
    <p:sldId id="278" r:id="rId16"/>
    <p:sldId id="277" r:id="rId17"/>
    <p:sldId id="280" r:id="rId18"/>
    <p:sldId id="287" r:id="rId19"/>
    <p:sldId id="281" r:id="rId20"/>
    <p:sldId id="282" r:id="rId21"/>
    <p:sldId id="283" r:id="rId22"/>
    <p:sldId id="284" r:id="rId23"/>
    <p:sldId id="285" r:id="rId24"/>
    <p:sldId id="28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0"/>
    <p:restoredTop sz="94629"/>
  </p:normalViewPr>
  <p:slideViewPr>
    <p:cSldViewPr snapToGrid="0" snapToObjects="1">
      <p:cViewPr>
        <p:scale>
          <a:sx n="121" d="100"/>
          <a:sy n="121" d="100"/>
        </p:scale>
        <p:origin x="3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B07433-318F-4B4B-8F35-1109789D244D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0D8A91F6-99E4-4AE9-8F9A-F764B52D3443}">
      <dgm:prSet/>
      <dgm:spPr/>
      <dgm:t>
        <a:bodyPr/>
        <a:lstStyle/>
        <a:p>
          <a:r>
            <a:rPr lang="en-US" b="1" dirty="0"/>
            <a:t>AIRPORT</a:t>
          </a:r>
          <a:r>
            <a:rPr lang="en-US" dirty="0"/>
            <a:t> -&gt; CITY, AIRPORT, AIRLINES, AIRPORTCONTAINSAIRLINES , FLIGHT</a:t>
          </a:r>
        </a:p>
      </dgm:t>
    </dgm:pt>
    <dgm:pt modelId="{E378519E-75E7-49E0-8423-C873BDFFF7BB}" type="parTrans" cxnId="{9CD29701-715C-4EA7-A0DA-C1392B05DC4A}">
      <dgm:prSet/>
      <dgm:spPr/>
      <dgm:t>
        <a:bodyPr/>
        <a:lstStyle/>
        <a:p>
          <a:endParaRPr lang="en-US"/>
        </a:p>
      </dgm:t>
    </dgm:pt>
    <dgm:pt modelId="{901BD2FC-6CDC-45FF-8D0D-D49F7672480C}" type="sibTrans" cxnId="{9CD29701-715C-4EA7-A0DA-C1392B05DC4A}">
      <dgm:prSet/>
      <dgm:spPr/>
      <dgm:t>
        <a:bodyPr/>
        <a:lstStyle/>
        <a:p>
          <a:endParaRPr lang="en-US"/>
        </a:p>
      </dgm:t>
    </dgm:pt>
    <dgm:pt modelId="{59D7DF0C-06A9-424C-8C52-BE9B7578A2E9}">
      <dgm:prSet/>
      <dgm:spPr/>
      <dgm:t>
        <a:bodyPr/>
        <a:lstStyle/>
        <a:p>
          <a:r>
            <a:rPr lang="en-US" b="1" dirty="0"/>
            <a:t>EMPLOYEE</a:t>
          </a:r>
          <a:r>
            <a:rPr lang="en-US" dirty="0"/>
            <a:t> -&gt; EMPLOYEEDETAILS, EMPLOYEESALARY</a:t>
          </a:r>
        </a:p>
      </dgm:t>
    </dgm:pt>
    <dgm:pt modelId="{DA7E69C0-2BEB-4F7E-A200-65FE748210BC}" type="parTrans" cxnId="{EDFBD31D-7B8D-40CB-AEAA-857D8CEB86AF}">
      <dgm:prSet/>
      <dgm:spPr/>
      <dgm:t>
        <a:bodyPr/>
        <a:lstStyle/>
        <a:p>
          <a:endParaRPr lang="en-US"/>
        </a:p>
      </dgm:t>
    </dgm:pt>
    <dgm:pt modelId="{476280F8-2B06-48BD-8F02-3683E250FBF4}" type="sibTrans" cxnId="{EDFBD31D-7B8D-40CB-AEAA-857D8CEB86AF}">
      <dgm:prSet/>
      <dgm:spPr/>
      <dgm:t>
        <a:bodyPr/>
        <a:lstStyle/>
        <a:p>
          <a:endParaRPr lang="en-US"/>
        </a:p>
      </dgm:t>
    </dgm:pt>
    <dgm:pt modelId="{6E38C390-30F3-4C7D-99F2-909C8E4B33BC}">
      <dgm:prSet/>
      <dgm:spPr/>
      <dgm:t>
        <a:bodyPr/>
        <a:lstStyle/>
        <a:p>
          <a:r>
            <a:rPr lang="en-US" b="1" dirty="0"/>
            <a:t>PASSANGER</a:t>
          </a:r>
          <a:r>
            <a:rPr lang="en-US" dirty="0"/>
            <a:t> -&gt; PASSENGERDETAILS, PASSENGER , PASSENGERFLIGHT</a:t>
          </a:r>
        </a:p>
      </dgm:t>
    </dgm:pt>
    <dgm:pt modelId="{84F07D11-6C64-4666-A721-428A8F0A9CA7}" type="parTrans" cxnId="{9C1A0EEF-05E1-41E0-A2A7-BB42BCD47E4B}">
      <dgm:prSet/>
      <dgm:spPr/>
      <dgm:t>
        <a:bodyPr/>
        <a:lstStyle/>
        <a:p>
          <a:endParaRPr lang="en-US"/>
        </a:p>
      </dgm:t>
    </dgm:pt>
    <dgm:pt modelId="{1871ACB0-30F5-4646-8E00-5581637F5E10}" type="sibTrans" cxnId="{9C1A0EEF-05E1-41E0-A2A7-BB42BCD47E4B}">
      <dgm:prSet/>
      <dgm:spPr/>
      <dgm:t>
        <a:bodyPr/>
        <a:lstStyle/>
        <a:p>
          <a:endParaRPr lang="en-US"/>
        </a:p>
      </dgm:t>
    </dgm:pt>
    <dgm:pt modelId="{F43FF7DB-ACB0-49EE-904C-6FE2F823E683}">
      <dgm:prSet/>
      <dgm:spPr/>
      <dgm:t>
        <a:bodyPr/>
        <a:lstStyle/>
        <a:p>
          <a:r>
            <a:rPr lang="en-US" b="1" dirty="0"/>
            <a:t>TICKET</a:t>
          </a:r>
          <a:r>
            <a:rPr lang="en-US" dirty="0"/>
            <a:t> -&gt; TICKETDETAILS , TICKETBOOK , TICKETCANCEL</a:t>
          </a:r>
        </a:p>
      </dgm:t>
    </dgm:pt>
    <dgm:pt modelId="{E91E3DEE-914A-464D-AFB0-15579CF33573}" type="parTrans" cxnId="{446A3ECE-6E25-4A48-8BF1-92725E11938A}">
      <dgm:prSet/>
      <dgm:spPr/>
      <dgm:t>
        <a:bodyPr/>
        <a:lstStyle/>
        <a:p>
          <a:endParaRPr lang="en-US"/>
        </a:p>
      </dgm:t>
    </dgm:pt>
    <dgm:pt modelId="{C61C6C2C-9D72-41B6-A218-36BFCBC40E08}" type="sibTrans" cxnId="{446A3ECE-6E25-4A48-8BF1-92725E11938A}">
      <dgm:prSet/>
      <dgm:spPr/>
      <dgm:t>
        <a:bodyPr/>
        <a:lstStyle/>
        <a:p>
          <a:endParaRPr lang="en-US"/>
        </a:p>
      </dgm:t>
    </dgm:pt>
    <dgm:pt modelId="{C299702F-2228-4CB6-A25F-0C1A2FFAE05A}" type="pres">
      <dgm:prSet presAssocID="{83B07433-318F-4B4B-8F35-1109789D244D}" presName="root" presStyleCnt="0">
        <dgm:presLayoutVars>
          <dgm:dir/>
          <dgm:resizeHandles val="exact"/>
        </dgm:presLayoutVars>
      </dgm:prSet>
      <dgm:spPr/>
    </dgm:pt>
    <dgm:pt modelId="{019A0C94-801A-4ADB-88A7-C6D9BDCC6EC5}" type="pres">
      <dgm:prSet presAssocID="{0D8A91F6-99E4-4AE9-8F9A-F764B52D3443}" presName="compNode" presStyleCnt="0"/>
      <dgm:spPr/>
    </dgm:pt>
    <dgm:pt modelId="{9A67139C-E8A9-4EB0-8EAF-945C93BDE034}" type="pres">
      <dgm:prSet presAssocID="{0D8A91F6-99E4-4AE9-8F9A-F764B52D3443}" presName="bgRect" presStyleLbl="bgShp" presStyleIdx="0" presStyleCnt="4"/>
      <dgm:spPr/>
    </dgm:pt>
    <dgm:pt modelId="{5AA0D52B-471F-48D1-8C91-9A92A2E2C1BA}" type="pres">
      <dgm:prSet presAssocID="{0D8A91F6-99E4-4AE9-8F9A-F764B52D344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irplane"/>
        </a:ext>
      </dgm:extLst>
    </dgm:pt>
    <dgm:pt modelId="{B31B982A-9F11-4F52-A8AA-34D4D8B03BA0}" type="pres">
      <dgm:prSet presAssocID="{0D8A91F6-99E4-4AE9-8F9A-F764B52D3443}" presName="spaceRect" presStyleCnt="0"/>
      <dgm:spPr/>
    </dgm:pt>
    <dgm:pt modelId="{40554E7D-AF8E-49D2-A49A-332BC36CC074}" type="pres">
      <dgm:prSet presAssocID="{0D8A91F6-99E4-4AE9-8F9A-F764B52D3443}" presName="parTx" presStyleLbl="revTx" presStyleIdx="0" presStyleCnt="4">
        <dgm:presLayoutVars>
          <dgm:chMax val="0"/>
          <dgm:chPref val="0"/>
        </dgm:presLayoutVars>
      </dgm:prSet>
      <dgm:spPr/>
    </dgm:pt>
    <dgm:pt modelId="{8F8EECFA-FC3B-435E-9EFD-AA982E04463D}" type="pres">
      <dgm:prSet presAssocID="{901BD2FC-6CDC-45FF-8D0D-D49F7672480C}" presName="sibTrans" presStyleCnt="0"/>
      <dgm:spPr/>
    </dgm:pt>
    <dgm:pt modelId="{3023C29D-459D-47A0-9AE3-FDF17560FE29}" type="pres">
      <dgm:prSet presAssocID="{59D7DF0C-06A9-424C-8C52-BE9B7578A2E9}" presName="compNode" presStyleCnt="0"/>
      <dgm:spPr/>
    </dgm:pt>
    <dgm:pt modelId="{BE977045-89B8-4E26-8ED6-615F5FADAF6B}" type="pres">
      <dgm:prSet presAssocID="{59D7DF0C-06A9-424C-8C52-BE9B7578A2E9}" presName="bgRect" presStyleLbl="bgShp" presStyleIdx="1" presStyleCnt="4"/>
      <dgm:spPr/>
    </dgm:pt>
    <dgm:pt modelId="{6AD5D83F-0A9A-4DDE-8859-6AA7DC14E308}" type="pres">
      <dgm:prSet presAssocID="{59D7DF0C-06A9-424C-8C52-BE9B7578A2E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o sign"/>
        </a:ext>
      </dgm:extLst>
    </dgm:pt>
    <dgm:pt modelId="{C057B691-5933-4E67-977E-9DCF2E5E6C34}" type="pres">
      <dgm:prSet presAssocID="{59D7DF0C-06A9-424C-8C52-BE9B7578A2E9}" presName="spaceRect" presStyleCnt="0"/>
      <dgm:spPr/>
    </dgm:pt>
    <dgm:pt modelId="{AB40E50A-C355-4A39-879A-D9351B73B8C3}" type="pres">
      <dgm:prSet presAssocID="{59D7DF0C-06A9-424C-8C52-BE9B7578A2E9}" presName="parTx" presStyleLbl="revTx" presStyleIdx="1" presStyleCnt="4">
        <dgm:presLayoutVars>
          <dgm:chMax val="0"/>
          <dgm:chPref val="0"/>
        </dgm:presLayoutVars>
      </dgm:prSet>
      <dgm:spPr/>
    </dgm:pt>
    <dgm:pt modelId="{7176F0F2-7D98-4DB2-9087-ABEC8AC2B208}" type="pres">
      <dgm:prSet presAssocID="{476280F8-2B06-48BD-8F02-3683E250FBF4}" presName="sibTrans" presStyleCnt="0"/>
      <dgm:spPr/>
    </dgm:pt>
    <dgm:pt modelId="{D8FF5CB0-E2B3-4D7B-92F1-358D76E8AC02}" type="pres">
      <dgm:prSet presAssocID="{6E38C390-30F3-4C7D-99F2-909C8E4B33BC}" presName="compNode" presStyleCnt="0"/>
      <dgm:spPr/>
    </dgm:pt>
    <dgm:pt modelId="{62FA544A-0857-4D91-952F-62C61E79EEED}" type="pres">
      <dgm:prSet presAssocID="{6E38C390-30F3-4C7D-99F2-909C8E4B33BC}" presName="bgRect" presStyleLbl="bgShp" presStyleIdx="2" presStyleCnt="4"/>
      <dgm:spPr/>
    </dgm:pt>
    <dgm:pt modelId="{FFA5369E-54FE-4AF0-8F55-45BC26E30B26}" type="pres">
      <dgm:prSet presAssocID="{6E38C390-30F3-4C7D-99F2-909C8E4B33B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in"/>
        </a:ext>
      </dgm:extLst>
    </dgm:pt>
    <dgm:pt modelId="{377AE1A5-30C6-4CBA-9A1C-74E88671BF3D}" type="pres">
      <dgm:prSet presAssocID="{6E38C390-30F3-4C7D-99F2-909C8E4B33BC}" presName="spaceRect" presStyleCnt="0"/>
      <dgm:spPr/>
    </dgm:pt>
    <dgm:pt modelId="{AF586D11-738E-45C1-BA8A-989D2E3C0EBE}" type="pres">
      <dgm:prSet presAssocID="{6E38C390-30F3-4C7D-99F2-909C8E4B33BC}" presName="parTx" presStyleLbl="revTx" presStyleIdx="2" presStyleCnt="4">
        <dgm:presLayoutVars>
          <dgm:chMax val="0"/>
          <dgm:chPref val="0"/>
        </dgm:presLayoutVars>
      </dgm:prSet>
      <dgm:spPr/>
    </dgm:pt>
    <dgm:pt modelId="{C312E62F-0EBD-4CA0-B78F-18BD423BBE17}" type="pres">
      <dgm:prSet presAssocID="{1871ACB0-30F5-4646-8E00-5581637F5E10}" presName="sibTrans" presStyleCnt="0"/>
      <dgm:spPr/>
    </dgm:pt>
    <dgm:pt modelId="{420535CC-6AE9-4BE9-AAD6-29A5815D20B9}" type="pres">
      <dgm:prSet presAssocID="{F43FF7DB-ACB0-49EE-904C-6FE2F823E683}" presName="compNode" presStyleCnt="0"/>
      <dgm:spPr/>
    </dgm:pt>
    <dgm:pt modelId="{A69CAF02-E279-49C1-879B-03A7116A5AE6}" type="pres">
      <dgm:prSet presAssocID="{F43FF7DB-ACB0-49EE-904C-6FE2F823E683}" presName="bgRect" presStyleLbl="bgShp" presStyleIdx="3" presStyleCnt="4"/>
      <dgm:spPr/>
    </dgm:pt>
    <dgm:pt modelId="{D4F417B3-0159-480B-906C-8369468A81B3}" type="pres">
      <dgm:prSet presAssocID="{F43FF7DB-ACB0-49EE-904C-6FE2F823E68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49C7871A-BB7D-472E-806A-1DAB4FB5277C}" type="pres">
      <dgm:prSet presAssocID="{F43FF7DB-ACB0-49EE-904C-6FE2F823E683}" presName="spaceRect" presStyleCnt="0"/>
      <dgm:spPr/>
    </dgm:pt>
    <dgm:pt modelId="{87CF2536-CC3A-4297-A099-5FB71A4D1522}" type="pres">
      <dgm:prSet presAssocID="{F43FF7DB-ACB0-49EE-904C-6FE2F823E683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CD29701-715C-4EA7-A0DA-C1392B05DC4A}" srcId="{83B07433-318F-4B4B-8F35-1109789D244D}" destId="{0D8A91F6-99E4-4AE9-8F9A-F764B52D3443}" srcOrd="0" destOrd="0" parTransId="{E378519E-75E7-49E0-8423-C873BDFFF7BB}" sibTransId="{901BD2FC-6CDC-45FF-8D0D-D49F7672480C}"/>
    <dgm:cxn modelId="{EDFBD31D-7B8D-40CB-AEAA-857D8CEB86AF}" srcId="{83B07433-318F-4B4B-8F35-1109789D244D}" destId="{59D7DF0C-06A9-424C-8C52-BE9B7578A2E9}" srcOrd="1" destOrd="0" parTransId="{DA7E69C0-2BEB-4F7E-A200-65FE748210BC}" sibTransId="{476280F8-2B06-48BD-8F02-3683E250FBF4}"/>
    <dgm:cxn modelId="{553D7C5E-ABBD-409F-BDD4-BE9ADB301385}" type="presOf" srcId="{0D8A91F6-99E4-4AE9-8F9A-F764B52D3443}" destId="{40554E7D-AF8E-49D2-A49A-332BC36CC074}" srcOrd="0" destOrd="0" presId="urn:microsoft.com/office/officeart/2018/2/layout/IconVerticalSolidList"/>
    <dgm:cxn modelId="{F073B374-FBB7-4C18-B928-A3CCE80C19BE}" type="presOf" srcId="{6E38C390-30F3-4C7D-99F2-909C8E4B33BC}" destId="{AF586D11-738E-45C1-BA8A-989D2E3C0EBE}" srcOrd="0" destOrd="0" presId="urn:microsoft.com/office/officeart/2018/2/layout/IconVerticalSolidList"/>
    <dgm:cxn modelId="{771F9594-3352-4643-A581-7AED89206012}" type="presOf" srcId="{F43FF7DB-ACB0-49EE-904C-6FE2F823E683}" destId="{87CF2536-CC3A-4297-A099-5FB71A4D1522}" srcOrd="0" destOrd="0" presId="urn:microsoft.com/office/officeart/2018/2/layout/IconVerticalSolidList"/>
    <dgm:cxn modelId="{CD984FC3-9F05-4904-AFD7-E6FD930E8692}" type="presOf" srcId="{83B07433-318F-4B4B-8F35-1109789D244D}" destId="{C299702F-2228-4CB6-A25F-0C1A2FFAE05A}" srcOrd="0" destOrd="0" presId="urn:microsoft.com/office/officeart/2018/2/layout/IconVerticalSolidList"/>
    <dgm:cxn modelId="{446A3ECE-6E25-4A48-8BF1-92725E11938A}" srcId="{83B07433-318F-4B4B-8F35-1109789D244D}" destId="{F43FF7DB-ACB0-49EE-904C-6FE2F823E683}" srcOrd="3" destOrd="0" parTransId="{E91E3DEE-914A-464D-AFB0-15579CF33573}" sibTransId="{C61C6C2C-9D72-41B6-A218-36BFCBC40E08}"/>
    <dgm:cxn modelId="{DA2E27DF-ECDC-4C7C-8016-0D6394A078FA}" type="presOf" srcId="{59D7DF0C-06A9-424C-8C52-BE9B7578A2E9}" destId="{AB40E50A-C355-4A39-879A-D9351B73B8C3}" srcOrd="0" destOrd="0" presId="urn:microsoft.com/office/officeart/2018/2/layout/IconVerticalSolidList"/>
    <dgm:cxn modelId="{9C1A0EEF-05E1-41E0-A2A7-BB42BCD47E4B}" srcId="{83B07433-318F-4B4B-8F35-1109789D244D}" destId="{6E38C390-30F3-4C7D-99F2-909C8E4B33BC}" srcOrd="2" destOrd="0" parTransId="{84F07D11-6C64-4666-A721-428A8F0A9CA7}" sibTransId="{1871ACB0-30F5-4646-8E00-5581637F5E10}"/>
    <dgm:cxn modelId="{F17B04A5-C148-42B6-8D58-2DE41ED085B4}" type="presParOf" srcId="{C299702F-2228-4CB6-A25F-0C1A2FFAE05A}" destId="{019A0C94-801A-4ADB-88A7-C6D9BDCC6EC5}" srcOrd="0" destOrd="0" presId="urn:microsoft.com/office/officeart/2018/2/layout/IconVerticalSolidList"/>
    <dgm:cxn modelId="{69ABA8E4-0CC9-4C7F-8103-C817EBFBF3B1}" type="presParOf" srcId="{019A0C94-801A-4ADB-88A7-C6D9BDCC6EC5}" destId="{9A67139C-E8A9-4EB0-8EAF-945C93BDE034}" srcOrd="0" destOrd="0" presId="urn:microsoft.com/office/officeart/2018/2/layout/IconVerticalSolidList"/>
    <dgm:cxn modelId="{3CA50214-41C3-44AE-B7E3-29CDE75B01C6}" type="presParOf" srcId="{019A0C94-801A-4ADB-88A7-C6D9BDCC6EC5}" destId="{5AA0D52B-471F-48D1-8C91-9A92A2E2C1BA}" srcOrd="1" destOrd="0" presId="urn:microsoft.com/office/officeart/2018/2/layout/IconVerticalSolidList"/>
    <dgm:cxn modelId="{E6F08866-3D5D-42D0-9FC6-E6281BF5FA3A}" type="presParOf" srcId="{019A0C94-801A-4ADB-88A7-C6D9BDCC6EC5}" destId="{B31B982A-9F11-4F52-A8AA-34D4D8B03BA0}" srcOrd="2" destOrd="0" presId="urn:microsoft.com/office/officeart/2018/2/layout/IconVerticalSolidList"/>
    <dgm:cxn modelId="{E9209898-49F2-446C-9E9D-8E5A4CFD38AA}" type="presParOf" srcId="{019A0C94-801A-4ADB-88A7-C6D9BDCC6EC5}" destId="{40554E7D-AF8E-49D2-A49A-332BC36CC074}" srcOrd="3" destOrd="0" presId="urn:microsoft.com/office/officeart/2018/2/layout/IconVerticalSolidList"/>
    <dgm:cxn modelId="{4B7146F6-DC6C-47FD-AAC4-089BEB9C5B8D}" type="presParOf" srcId="{C299702F-2228-4CB6-A25F-0C1A2FFAE05A}" destId="{8F8EECFA-FC3B-435E-9EFD-AA982E04463D}" srcOrd="1" destOrd="0" presId="urn:microsoft.com/office/officeart/2018/2/layout/IconVerticalSolidList"/>
    <dgm:cxn modelId="{6F8DE02C-9F71-4E29-9C4B-7A1B6F05E356}" type="presParOf" srcId="{C299702F-2228-4CB6-A25F-0C1A2FFAE05A}" destId="{3023C29D-459D-47A0-9AE3-FDF17560FE29}" srcOrd="2" destOrd="0" presId="urn:microsoft.com/office/officeart/2018/2/layout/IconVerticalSolidList"/>
    <dgm:cxn modelId="{8C039835-C4A4-4148-93EB-681A180C81CF}" type="presParOf" srcId="{3023C29D-459D-47A0-9AE3-FDF17560FE29}" destId="{BE977045-89B8-4E26-8ED6-615F5FADAF6B}" srcOrd="0" destOrd="0" presId="urn:microsoft.com/office/officeart/2018/2/layout/IconVerticalSolidList"/>
    <dgm:cxn modelId="{E5223AAB-CEE7-4227-9907-31300ECFC47D}" type="presParOf" srcId="{3023C29D-459D-47A0-9AE3-FDF17560FE29}" destId="{6AD5D83F-0A9A-4DDE-8859-6AA7DC14E308}" srcOrd="1" destOrd="0" presId="urn:microsoft.com/office/officeart/2018/2/layout/IconVerticalSolidList"/>
    <dgm:cxn modelId="{CC6649EC-3D3E-4364-8425-5152CD35CAA5}" type="presParOf" srcId="{3023C29D-459D-47A0-9AE3-FDF17560FE29}" destId="{C057B691-5933-4E67-977E-9DCF2E5E6C34}" srcOrd="2" destOrd="0" presId="urn:microsoft.com/office/officeart/2018/2/layout/IconVerticalSolidList"/>
    <dgm:cxn modelId="{857BFCEA-EAEC-4490-8E07-0F1E16B74089}" type="presParOf" srcId="{3023C29D-459D-47A0-9AE3-FDF17560FE29}" destId="{AB40E50A-C355-4A39-879A-D9351B73B8C3}" srcOrd="3" destOrd="0" presId="urn:microsoft.com/office/officeart/2018/2/layout/IconVerticalSolidList"/>
    <dgm:cxn modelId="{3C7C5CF3-9AD6-4E41-B51F-057BD7DED136}" type="presParOf" srcId="{C299702F-2228-4CB6-A25F-0C1A2FFAE05A}" destId="{7176F0F2-7D98-4DB2-9087-ABEC8AC2B208}" srcOrd="3" destOrd="0" presId="urn:microsoft.com/office/officeart/2018/2/layout/IconVerticalSolidList"/>
    <dgm:cxn modelId="{1B06D1F9-4F5D-4DE7-BEBD-FCF329F746A6}" type="presParOf" srcId="{C299702F-2228-4CB6-A25F-0C1A2FFAE05A}" destId="{D8FF5CB0-E2B3-4D7B-92F1-358D76E8AC02}" srcOrd="4" destOrd="0" presId="urn:microsoft.com/office/officeart/2018/2/layout/IconVerticalSolidList"/>
    <dgm:cxn modelId="{D0479C65-040E-48CC-B2F0-57453B87549F}" type="presParOf" srcId="{D8FF5CB0-E2B3-4D7B-92F1-358D76E8AC02}" destId="{62FA544A-0857-4D91-952F-62C61E79EEED}" srcOrd="0" destOrd="0" presId="urn:microsoft.com/office/officeart/2018/2/layout/IconVerticalSolidList"/>
    <dgm:cxn modelId="{DED33460-182E-42F8-8CC1-7DD0A567B323}" type="presParOf" srcId="{D8FF5CB0-E2B3-4D7B-92F1-358D76E8AC02}" destId="{FFA5369E-54FE-4AF0-8F55-45BC26E30B26}" srcOrd="1" destOrd="0" presId="urn:microsoft.com/office/officeart/2018/2/layout/IconVerticalSolidList"/>
    <dgm:cxn modelId="{9F854478-10D5-4B78-8D87-4E6A58C268C0}" type="presParOf" srcId="{D8FF5CB0-E2B3-4D7B-92F1-358D76E8AC02}" destId="{377AE1A5-30C6-4CBA-9A1C-74E88671BF3D}" srcOrd="2" destOrd="0" presId="urn:microsoft.com/office/officeart/2018/2/layout/IconVerticalSolidList"/>
    <dgm:cxn modelId="{2CFFF0E9-C070-455D-AA5B-5E068DE846D7}" type="presParOf" srcId="{D8FF5CB0-E2B3-4D7B-92F1-358D76E8AC02}" destId="{AF586D11-738E-45C1-BA8A-989D2E3C0EBE}" srcOrd="3" destOrd="0" presId="urn:microsoft.com/office/officeart/2018/2/layout/IconVerticalSolidList"/>
    <dgm:cxn modelId="{1E282EBA-8D57-40F2-AD5A-890157FDE600}" type="presParOf" srcId="{C299702F-2228-4CB6-A25F-0C1A2FFAE05A}" destId="{C312E62F-0EBD-4CA0-B78F-18BD423BBE17}" srcOrd="5" destOrd="0" presId="urn:microsoft.com/office/officeart/2018/2/layout/IconVerticalSolidList"/>
    <dgm:cxn modelId="{42B342A1-79E3-413E-874E-74E49622A23C}" type="presParOf" srcId="{C299702F-2228-4CB6-A25F-0C1A2FFAE05A}" destId="{420535CC-6AE9-4BE9-AAD6-29A5815D20B9}" srcOrd="6" destOrd="0" presId="urn:microsoft.com/office/officeart/2018/2/layout/IconVerticalSolidList"/>
    <dgm:cxn modelId="{1EF6E0FE-5972-4DEF-AE46-ACFB66F9B4F1}" type="presParOf" srcId="{420535CC-6AE9-4BE9-AAD6-29A5815D20B9}" destId="{A69CAF02-E279-49C1-879B-03A7116A5AE6}" srcOrd="0" destOrd="0" presId="urn:microsoft.com/office/officeart/2018/2/layout/IconVerticalSolidList"/>
    <dgm:cxn modelId="{0918C962-F02C-46E3-A6D7-F383F7C7F188}" type="presParOf" srcId="{420535CC-6AE9-4BE9-AAD6-29A5815D20B9}" destId="{D4F417B3-0159-480B-906C-8369468A81B3}" srcOrd="1" destOrd="0" presId="urn:microsoft.com/office/officeart/2018/2/layout/IconVerticalSolidList"/>
    <dgm:cxn modelId="{46983E81-CB4E-4D1D-9A7E-B3A379C08834}" type="presParOf" srcId="{420535CC-6AE9-4BE9-AAD6-29A5815D20B9}" destId="{49C7871A-BB7D-472E-806A-1DAB4FB5277C}" srcOrd="2" destOrd="0" presId="urn:microsoft.com/office/officeart/2018/2/layout/IconVerticalSolidList"/>
    <dgm:cxn modelId="{8399139E-649B-40AD-ACC9-99B5BCB76007}" type="presParOf" srcId="{420535CC-6AE9-4BE9-AAD6-29A5815D20B9}" destId="{87CF2536-CC3A-4297-A099-5FB71A4D152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EA9582-ADB6-447C-A22D-FA311699882D}" type="doc">
      <dgm:prSet loTypeId="urn:microsoft.com/office/officeart/2008/layout/LinedList" loCatId="list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D4450988-B73B-4B3A-8957-1DAA408D4367}">
      <dgm:prSet/>
      <dgm:spPr/>
      <dgm:t>
        <a:bodyPr/>
        <a:lstStyle/>
        <a:p>
          <a:r>
            <a:rPr lang="en-US" dirty="0"/>
            <a:t>CREATE TABLE </a:t>
          </a:r>
          <a:r>
            <a:rPr lang="en-US" b="1" dirty="0"/>
            <a:t>CITY</a:t>
          </a:r>
        </a:p>
      </dgm:t>
    </dgm:pt>
    <dgm:pt modelId="{F3EB9204-D7A4-416D-AD3A-6EA3F98EA222}" type="parTrans" cxnId="{28E74594-740D-4139-B21C-B33AD8726AF0}">
      <dgm:prSet/>
      <dgm:spPr/>
      <dgm:t>
        <a:bodyPr/>
        <a:lstStyle/>
        <a:p>
          <a:endParaRPr lang="en-US"/>
        </a:p>
      </dgm:t>
    </dgm:pt>
    <dgm:pt modelId="{AE1BBCB5-5DDF-4AA2-AA80-E46654E3C890}" type="sibTrans" cxnId="{28E74594-740D-4139-B21C-B33AD8726AF0}">
      <dgm:prSet/>
      <dgm:spPr/>
      <dgm:t>
        <a:bodyPr/>
        <a:lstStyle/>
        <a:p>
          <a:endParaRPr lang="en-US"/>
        </a:p>
      </dgm:t>
    </dgm:pt>
    <dgm:pt modelId="{6685D95C-4635-40CC-BF9F-5F22CFEFD556}">
      <dgm:prSet/>
      <dgm:spPr/>
      <dgm:t>
        <a:bodyPr/>
        <a:lstStyle/>
        <a:p>
          <a:r>
            <a:rPr lang="en-US"/>
            <a:t>(</a:t>
          </a:r>
        </a:p>
      </dgm:t>
    </dgm:pt>
    <dgm:pt modelId="{17089FDA-F9BC-4A90-812C-5B1E636CDBF4}" type="parTrans" cxnId="{2EC2C1BA-C313-494A-AE0E-2C6F828D74C2}">
      <dgm:prSet/>
      <dgm:spPr/>
      <dgm:t>
        <a:bodyPr/>
        <a:lstStyle/>
        <a:p>
          <a:endParaRPr lang="en-US"/>
        </a:p>
      </dgm:t>
    </dgm:pt>
    <dgm:pt modelId="{3E119B4F-EBF8-46D4-8A00-9BA57DD7D67C}" type="sibTrans" cxnId="{2EC2C1BA-C313-494A-AE0E-2C6F828D74C2}">
      <dgm:prSet/>
      <dgm:spPr/>
      <dgm:t>
        <a:bodyPr/>
        <a:lstStyle/>
        <a:p>
          <a:endParaRPr lang="en-US"/>
        </a:p>
      </dgm:t>
    </dgm:pt>
    <dgm:pt modelId="{6C4BB886-6540-4459-AD20-6029311F4446}">
      <dgm:prSet/>
      <dgm:spPr/>
      <dgm:t>
        <a:bodyPr/>
        <a:lstStyle/>
        <a:p>
          <a:r>
            <a:rPr lang="en-US"/>
            <a:t>CityName VARCHAR(15) NOT NULL,</a:t>
          </a:r>
        </a:p>
      </dgm:t>
    </dgm:pt>
    <dgm:pt modelId="{9354D9EA-388F-49A5-8560-6CE01ABB8E65}" type="parTrans" cxnId="{D22C5C9D-52DF-4732-8F60-C1884DEAC73E}">
      <dgm:prSet/>
      <dgm:spPr/>
      <dgm:t>
        <a:bodyPr/>
        <a:lstStyle/>
        <a:p>
          <a:endParaRPr lang="en-US"/>
        </a:p>
      </dgm:t>
    </dgm:pt>
    <dgm:pt modelId="{A3C5FF3C-3476-41DA-B295-F060502B0759}" type="sibTrans" cxnId="{D22C5C9D-52DF-4732-8F60-C1884DEAC73E}">
      <dgm:prSet/>
      <dgm:spPr/>
      <dgm:t>
        <a:bodyPr/>
        <a:lstStyle/>
        <a:p>
          <a:endParaRPr lang="en-US"/>
        </a:p>
      </dgm:t>
    </dgm:pt>
    <dgm:pt modelId="{E22EB59C-7B27-499C-B210-9F2B174F769F}">
      <dgm:prSet/>
      <dgm:spPr/>
      <dgm:t>
        <a:bodyPr/>
        <a:lstStyle/>
        <a:p>
          <a:r>
            <a:rPr lang="en-US"/>
            <a:t>STATE VARCHAR(15), </a:t>
          </a:r>
        </a:p>
      </dgm:t>
    </dgm:pt>
    <dgm:pt modelId="{AE29A4ED-82D9-451C-941C-004E59C831C3}" type="parTrans" cxnId="{DA9518AD-6A5E-49C7-9B45-5E3FD5D9CBE8}">
      <dgm:prSet/>
      <dgm:spPr/>
      <dgm:t>
        <a:bodyPr/>
        <a:lstStyle/>
        <a:p>
          <a:endParaRPr lang="en-US"/>
        </a:p>
      </dgm:t>
    </dgm:pt>
    <dgm:pt modelId="{E960F095-744B-4A88-B49B-F118BE19FCC0}" type="sibTrans" cxnId="{DA9518AD-6A5E-49C7-9B45-5E3FD5D9CBE8}">
      <dgm:prSet/>
      <dgm:spPr/>
      <dgm:t>
        <a:bodyPr/>
        <a:lstStyle/>
        <a:p>
          <a:endParaRPr lang="en-US"/>
        </a:p>
      </dgm:t>
    </dgm:pt>
    <dgm:pt modelId="{66FA50B4-FB70-4076-B3D5-0D2F2BF7F217}">
      <dgm:prSet/>
      <dgm:spPr/>
      <dgm:t>
        <a:bodyPr/>
        <a:lstStyle/>
        <a:p>
          <a:r>
            <a:rPr lang="en-US"/>
            <a:t>COUNTRY VARCHAR(30),</a:t>
          </a:r>
        </a:p>
      </dgm:t>
    </dgm:pt>
    <dgm:pt modelId="{68907182-00DC-4A92-B580-80103E321FCA}" type="parTrans" cxnId="{7F7B0F44-A5CA-4B3B-9FC9-A142B0970B64}">
      <dgm:prSet/>
      <dgm:spPr/>
      <dgm:t>
        <a:bodyPr/>
        <a:lstStyle/>
        <a:p>
          <a:endParaRPr lang="en-US"/>
        </a:p>
      </dgm:t>
    </dgm:pt>
    <dgm:pt modelId="{33F4576F-10EA-41BF-8BB2-683571A566F1}" type="sibTrans" cxnId="{7F7B0F44-A5CA-4B3B-9FC9-A142B0970B64}">
      <dgm:prSet/>
      <dgm:spPr/>
      <dgm:t>
        <a:bodyPr/>
        <a:lstStyle/>
        <a:p>
          <a:endParaRPr lang="en-US"/>
        </a:p>
      </dgm:t>
    </dgm:pt>
    <dgm:pt modelId="{FD6E94CC-8E72-445A-961E-60FCB7DEBC75}">
      <dgm:prSet/>
      <dgm:spPr/>
      <dgm:t>
        <a:bodyPr/>
        <a:lstStyle/>
        <a:p>
          <a:r>
            <a:rPr lang="en-US"/>
            <a:t>PRIMARY KEY(CityName)</a:t>
          </a:r>
        </a:p>
      </dgm:t>
    </dgm:pt>
    <dgm:pt modelId="{661EFDC2-E06A-46CB-95D2-9675A6B21F43}" type="parTrans" cxnId="{0BE45127-DFFF-4B18-B565-3237DB9C78C4}">
      <dgm:prSet/>
      <dgm:spPr/>
      <dgm:t>
        <a:bodyPr/>
        <a:lstStyle/>
        <a:p>
          <a:endParaRPr lang="en-US"/>
        </a:p>
      </dgm:t>
    </dgm:pt>
    <dgm:pt modelId="{C8FAAB44-A35A-4E7C-A5FA-EA9EF40FB851}" type="sibTrans" cxnId="{0BE45127-DFFF-4B18-B565-3237DB9C78C4}">
      <dgm:prSet/>
      <dgm:spPr/>
      <dgm:t>
        <a:bodyPr/>
        <a:lstStyle/>
        <a:p>
          <a:endParaRPr lang="en-US"/>
        </a:p>
      </dgm:t>
    </dgm:pt>
    <dgm:pt modelId="{516AA030-0FB9-4BD2-A386-CBA90C0B87C4}">
      <dgm:prSet/>
      <dgm:spPr/>
      <dgm:t>
        <a:bodyPr/>
        <a:lstStyle/>
        <a:p>
          <a:r>
            <a:rPr lang="en-US" dirty="0"/>
            <a:t>);</a:t>
          </a:r>
        </a:p>
      </dgm:t>
    </dgm:pt>
    <dgm:pt modelId="{AA965C32-6D0B-4248-BF82-37F914F88FC3}" type="parTrans" cxnId="{61362AAD-3D09-4437-BC92-E528406CEA41}">
      <dgm:prSet/>
      <dgm:spPr/>
      <dgm:t>
        <a:bodyPr/>
        <a:lstStyle/>
        <a:p>
          <a:endParaRPr lang="en-US"/>
        </a:p>
      </dgm:t>
    </dgm:pt>
    <dgm:pt modelId="{FCE8F254-82A4-4C7F-8FFB-DDD420569530}" type="sibTrans" cxnId="{61362AAD-3D09-4437-BC92-E528406CEA41}">
      <dgm:prSet/>
      <dgm:spPr/>
      <dgm:t>
        <a:bodyPr/>
        <a:lstStyle/>
        <a:p>
          <a:endParaRPr lang="en-US"/>
        </a:p>
      </dgm:t>
    </dgm:pt>
    <dgm:pt modelId="{B710A2EC-6F61-47D6-AF86-E9E1EB3B63C6}">
      <dgm:prSet/>
      <dgm:spPr/>
      <dgm:t>
        <a:bodyPr/>
        <a:lstStyle/>
        <a:p>
          <a:r>
            <a:rPr lang="en-US" dirty="0"/>
            <a:t>('</a:t>
          </a:r>
          <a:r>
            <a:rPr lang="en-US" dirty="0" err="1"/>
            <a:t>Mumbai','Maharashtra','India</a:t>
          </a:r>
          <a:r>
            <a:rPr lang="en-US" dirty="0"/>
            <a:t>'),</a:t>
          </a:r>
        </a:p>
      </dgm:t>
    </dgm:pt>
    <dgm:pt modelId="{E3F95EFF-3DFA-4F94-BC93-4D2FB93AE226}" type="parTrans" cxnId="{E1C94516-5201-4DA6-960C-D0D4FE2E5AD2}">
      <dgm:prSet/>
      <dgm:spPr/>
      <dgm:t>
        <a:bodyPr/>
        <a:lstStyle/>
        <a:p>
          <a:endParaRPr lang="en-US"/>
        </a:p>
      </dgm:t>
    </dgm:pt>
    <dgm:pt modelId="{75D6711F-C1EB-483D-BE59-615BC03760D6}" type="sibTrans" cxnId="{E1C94516-5201-4DA6-960C-D0D4FE2E5AD2}">
      <dgm:prSet/>
      <dgm:spPr/>
      <dgm:t>
        <a:bodyPr/>
        <a:lstStyle/>
        <a:p>
          <a:endParaRPr lang="en-US"/>
        </a:p>
      </dgm:t>
    </dgm:pt>
    <dgm:pt modelId="{1C2396C6-CCEA-44C9-AF8F-9507C1A5B8AE}">
      <dgm:prSet/>
      <dgm:spPr/>
      <dgm:t>
        <a:bodyPr/>
        <a:lstStyle/>
        <a:p>
          <a:r>
            <a:rPr lang="en-US"/>
            <a:t>('Louisville','Kentucky','United States'),</a:t>
          </a:r>
        </a:p>
      </dgm:t>
    </dgm:pt>
    <dgm:pt modelId="{99A079B6-9D04-40BB-9A6F-71F4840040F5}" type="parTrans" cxnId="{322F0519-08A7-4CE3-AD8D-2EFB92A143F9}">
      <dgm:prSet/>
      <dgm:spPr/>
      <dgm:t>
        <a:bodyPr/>
        <a:lstStyle/>
        <a:p>
          <a:endParaRPr lang="en-US"/>
        </a:p>
      </dgm:t>
    </dgm:pt>
    <dgm:pt modelId="{7E07D6D1-898F-4E5D-9B51-8C2E07551A57}" type="sibTrans" cxnId="{322F0519-08A7-4CE3-AD8D-2EFB92A143F9}">
      <dgm:prSet/>
      <dgm:spPr/>
      <dgm:t>
        <a:bodyPr/>
        <a:lstStyle/>
        <a:p>
          <a:endParaRPr lang="en-US"/>
        </a:p>
      </dgm:t>
    </dgm:pt>
    <dgm:pt modelId="{0BA315C1-976C-4B08-9B67-26ACEC69E32F}">
      <dgm:prSet/>
      <dgm:spPr/>
      <dgm:t>
        <a:bodyPr/>
        <a:lstStyle/>
        <a:p>
          <a:r>
            <a:rPr lang="en-US"/>
            <a:t>('Boston','Massasuchetts','United States'),</a:t>
          </a:r>
        </a:p>
      </dgm:t>
    </dgm:pt>
    <dgm:pt modelId="{2B47B92D-8958-4989-B79C-13E0D77E8701}" type="parTrans" cxnId="{5130F3E5-D7C0-4472-A757-7568B5D5A853}">
      <dgm:prSet/>
      <dgm:spPr/>
      <dgm:t>
        <a:bodyPr/>
        <a:lstStyle/>
        <a:p>
          <a:endParaRPr lang="en-US"/>
        </a:p>
      </dgm:t>
    </dgm:pt>
    <dgm:pt modelId="{88429975-486C-4768-9BF5-BFD4C7480945}" type="sibTrans" cxnId="{5130F3E5-D7C0-4472-A757-7568B5D5A853}">
      <dgm:prSet/>
      <dgm:spPr/>
      <dgm:t>
        <a:bodyPr/>
        <a:lstStyle/>
        <a:p>
          <a:endParaRPr lang="en-US"/>
        </a:p>
      </dgm:t>
    </dgm:pt>
    <dgm:pt modelId="{C7DA403B-2332-482D-A10A-B286B6DBDCAB}">
      <dgm:prSet/>
      <dgm:spPr/>
      <dgm:t>
        <a:bodyPr/>
        <a:lstStyle/>
        <a:p>
          <a:r>
            <a:rPr lang="en-US"/>
            <a:t>('Fort Worth','Texas','United States'),</a:t>
          </a:r>
        </a:p>
      </dgm:t>
    </dgm:pt>
    <dgm:pt modelId="{3DBD9AC8-D7AB-4C22-82F1-CB097F805495}" type="parTrans" cxnId="{BD15D2E0-3CEE-418F-B24D-DACF8CB42556}">
      <dgm:prSet/>
      <dgm:spPr/>
      <dgm:t>
        <a:bodyPr/>
        <a:lstStyle/>
        <a:p>
          <a:endParaRPr lang="en-US"/>
        </a:p>
      </dgm:t>
    </dgm:pt>
    <dgm:pt modelId="{8A093AAA-4B83-4AB4-BC53-44AE69D19932}" type="sibTrans" cxnId="{BD15D2E0-3CEE-418F-B24D-DACF8CB42556}">
      <dgm:prSet/>
      <dgm:spPr/>
      <dgm:t>
        <a:bodyPr/>
        <a:lstStyle/>
        <a:p>
          <a:endParaRPr lang="en-US"/>
        </a:p>
      </dgm:t>
    </dgm:pt>
    <dgm:pt modelId="{0890D6BE-A1F9-4F48-B4EC-069E9A58E2CE}">
      <dgm:prSet/>
      <dgm:spPr/>
      <dgm:t>
        <a:bodyPr/>
        <a:lstStyle/>
        <a:p>
          <a:r>
            <a:rPr lang="en-US"/>
            <a:t>('San Francisco', 'California', 'United States'),</a:t>
          </a:r>
        </a:p>
      </dgm:t>
    </dgm:pt>
    <dgm:pt modelId="{B5378034-B706-4FF0-A24A-1CD24683BFEC}" type="parTrans" cxnId="{042E55FB-265F-47E6-AFCB-BA0C31DBE7A4}">
      <dgm:prSet/>
      <dgm:spPr/>
      <dgm:t>
        <a:bodyPr/>
        <a:lstStyle/>
        <a:p>
          <a:endParaRPr lang="en-US"/>
        </a:p>
      </dgm:t>
    </dgm:pt>
    <dgm:pt modelId="{93B36106-10E6-4A29-B565-974104E1F155}" type="sibTrans" cxnId="{042E55FB-265F-47E6-AFCB-BA0C31DBE7A4}">
      <dgm:prSet/>
      <dgm:spPr/>
      <dgm:t>
        <a:bodyPr/>
        <a:lstStyle/>
        <a:p>
          <a:endParaRPr lang="en-US"/>
        </a:p>
      </dgm:t>
    </dgm:pt>
    <dgm:pt modelId="{50A8932F-AF4C-4280-908F-121BAAC06B63}">
      <dgm:prSet/>
      <dgm:spPr/>
      <dgm:t>
        <a:bodyPr/>
        <a:lstStyle/>
        <a:p>
          <a:r>
            <a:rPr lang="en-US"/>
            <a:t>('Frankfurt','Hesse','Germany'),</a:t>
          </a:r>
        </a:p>
      </dgm:t>
    </dgm:pt>
    <dgm:pt modelId="{CDDE743F-464A-4D3C-B0C7-D84349F90C7F}" type="parTrans" cxnId="{BE1FB75F-C218-41A0-9F42-0F363DE32939}">
      <dgm:prSet/>
      <dgm:spPr/>
      <dgm:t>
        <a:bodyPr/>
        <a:lstStyle/>
        <a:p>
          <a:endParaRPr lang="en-US"/>
        </a:p>
      </dgm:t>
    </dgm:pt>
    <dgm:pt modelId="{BAB2913A-6233-456F-A21B-93F3469B8C22}" type="sibTrans" cxnId="{BE1FB75F-C218-41A0-9F42-0F363DE32939}">
      <dgm:prSet/>
      <dgm:spPr/>
      <dgm:t>
        <a:bodyPr/>
        <a:lstStyle/>
        <a:p>
          <a:endParaRPr lang="en-US"/>
        </a:p>
      </dgm:t>
    </dgm:pt>
    <dgm:pt modelId="{3CAB6EAF-C94D-4C59-88EB-EAE1998F3243}">
      <dgm:prSet/>
      <dgm:spPr/>
      <dgm:t>
        <a:bodyPr/>
        <a:lstStyle/>
        <a:p>
          <a:r>
            <a:rPr lang="en-US"/>
            <a:t>('Houston','Texas','United States'),</a:t>
          </a:r>
        </a:p>
      </dgm:t>
    </dgm:pt>
    <dgm:pt modelId="{3C9806EC-1A41-4521-A5E2-D0C2C6496CDD}" type="parTrans" cxnId="{D767C949-62B0-4547-BF07-AC0835E1E37B}">
      <dgm:prSet/>
      <dgm:spPr/>
      <dgm:t>
        <a:bodyPr/>
        <a:lstStyle/>
        <a:p>
          <a:endParaRPr lang="en-US"/>
        </a:p>
      </dgm:t>
    </dgm:pt>
    <dgm:pt modelId="{530AA861-3AE4-4127-95E1-5347A238C372}" type="sibTrans" cxnId="{D767C949-62B0-4547-BF07-AC0835E1E37B}">
      <dgm:prSet/>
      <dgm:spPr/>
      <dgm:t>
        <a:bodyPr/>
        <a:lstStyle/>
        <a:p>
          <a:endParaRPr lang="en-US"/>
        </a:p>
      </dgm:t>
    </dgm:pt>
    <dgm:pt modelId="{97A2ADC0-3038-4992-BF2C-EDE723D014D5}">
      <dgm:prSet/>
      <dgm:spPr/>
      <dgm:t>
        <a:bodyPr/>
        <a:lstStyle/>
        <a:p>
          <a:r>
            <a:rPr lang="en-US"/>
            <a:t>('New York City','New York','United States'),</a:t>
          </a:r>
        </a:p>
      </dgm:t>
    </dgm:pt>
    <dgm:pt modelId="{E1FB2834-59C0-4138-BE86-C00289B23B86}" type="parTrans" cxnId="{6F6FCA0D-76C0-46C3-BDDA-228D3A3D6E86}">
      <dgm:prSet/>
      <dgm:spPr/>
      <dgm:t>
        <a:bodyPr/>
        <a:lstStyle/>
        <a:p>
          <a:endParaRPr lang="en-US"/>
        </a:p>
      </dgm:t>
    </dgm:pt>
    <dgm:pt modelId="{0B01BBDF-A1EF-44EA-B8B9-86EB5426609B}" type="sibTrans" cxnId="{6F6FCA0D-76C0-46C3-BDDA-228D3A3D6E86}">
      <dgm:prSet/>
      <dgm:spPr/>
      <dgm:t>
        <a:bodyPr/>
        <a:lstStyle/>
        <a:p>
          <a:endParaRPr lang="en-US"/>
        </a:p>
      </dgm:t>
    </dgm:pt>
    <dgm:pt modelId="{553436DA-FD43-48EF-83B7-FED76E186EE3}">
      <dgm:prSet/>
      <dgm:spPr/>
      <dgm:t>
        <a:bodyPr/>
        <a:lstStyle/>
        <a:p>
          <a:r>
            <a:rPr lang="en-US"/>
            <a:t>('Tampa', 'Florida', 'United States');</a:t>
          </a:r>
        </a:p>
      </dgm:t>
    </dgm:pt>
    <dgm:pt modelId="{535A4EF7-6A07-4E2E-85B6-59FBA81482F2}" type="parTrans" cxnId="{2C37EC61-5408-4727-88DC-D9D58D981A10}">
      <dgm:prSet/>
      <dgm:spPr/>
      <dgm:t>
        <a:bodyPr/>
        <a:lstStyle/>
        <a:p>
          <a:endParaRPr lang="en-US"/>
        </a:p>
      </dgm:t>
    </dgm:pt>
    <dgm:pt modelId="{35C57FD1-0158-4D9B-8798-4160CA971759}" type="sibTrans" cxnId="{2C37EC61-5408-4727-88DC-D9D58D981A10}">
      <dgm:prSet/>
      <dgm:spPr/>
      <dgm:t>
        <a:bodyPr/>
        <a:lstStyle/>
        <a:p>
          <a:endParaRPr lang="en-US"/>
        </a:p>
      </dgm:t>
    </dgm:pt>
    <dgm:pt modelId="{A1D3543F-D3B9-3448-AFEF-6BA3F907C5E9}">
      <dgm:prSet/>
      <dgm:spPr/>
      <dgm:t>
        <a:bodyPr/>
        <a:lstStyle/>
        <a:p>
          <a:endParaRPr lang="en-US" dirty="0"/>
        </a:p>
      </dgm:t>
    </dgm:pt>
    <dgm:pt modelId="{CD116748-47AA-D345-933E-FFA997ADBF7D}" type="parTrans" cxnId="{BF07C1A8-150D-EF4D-B2A3-B3814EDDCFC8}">
      <dgm:prSet/>
      <dgm:spPr/>
      <dgm:t>
        <a:bodyPr/>
        <a:lstStyle/>
        <a:p>
          <a:endParaRPr lang="en-US"/>
        </a:p>
      </dgm:t>
    </dgm:pt>
    <dgm:pt modelId="{3CD23EEA-415A-F645-927F-D4174BBF7AC4}" type="sibTrans" cxnId="{BF07C1A8-150D-EF4D-B2A3-B3814EDDCFC8}">
      <dgm:prSet/>
      <dgm:spPr/>
      <dgm:t>
        <a:bodyPr/>
        <a:lstStyle/>
        <a:p>
          <a:endParaRPr lang="en-US"/>
        </a:p>
      </dgm:t>
    </dgm:pt>
    <dgm:pt modelId="{9B49B597-3168-4428-9EB1-509FBF672A99}">
      <dgm:prSet/>
      <dgm:spPr/>
      <dgm:t>
        <a:bodyPr/>
        <a:lstStyle/>
        <a:p>
          <a:r>
            <a:rPr lang="en-US"/>
            <a:t>('Delhi','Delhi','India'),</a:t>
          </a:r>
        </a:p>
      </dgm:t>
    </dgm:pt>
    <dgm:pt modelId="{9D16906D-A04B-4237-8873-16C41AA9FA81}" type="sibTrans" cxnId="{72DD38C6-77CF-47AF-B3FA-DAEFB389852B}">
      <dgm:prSet/>
      <dgm:spPr/>
      <dgm:t>
        <a:bodyPr/>
        <a:lstStyle/>
        <a:p>
          <a:endParaRPr lang="en-US"/>
        </a:p>
      </dgm:t>
    </dgm:pt>
    <dgm:pt modelId="{6B56FD53-9DC6-4ED4-A66D-37C7236E8B3B}" type="parTrans" cxnId="{72DD38C6-77CF-47AF-B3FA-DAEFB389852B}">
      <dgm:prSet/>
      <dgm:spPr/>
      <dgm:t>
        <a:bodyPr/>
        <a:lstStyle/>
        <a:p>
          <a:endParaRPr lang="en-US"/>
        </a:p>
      </dgm:t>
    </dgm:pt>
    <dgm:pt modelId="{9857B6D9-FE86-40D7-81E7-87C19147FA3D}">
      <dgm:prSet/>
      <dgm:spPr/>
      <dgm:t>
        <a:bodyPr/>
        <a:lstStyle/>
        <a:p>
          <a:r>
            <a:rPr lang="en-US"/>
            <a:t>('Chandigarh','Chandigarh','India'),</a:t>
          </a:r>
        </a:p>
      </dgm:t>
    </dgm:pt>
    <dgm:pt modelId="{423AA789-4AEC-4BA2-8522-5FF8E9B5AF06}" type="sibTrans" cxnId="{70A4D635-2D69-4E3C-8C17-EDCA4C3E3DCB}">
      <dgm:prSet/>
      <dgm:spPr/>
      <dgm:t>
        <a:bodyPr/>
        <a:lstStyle/>
        <a:p>
          <a:endParaRPr lang="en-US"/>
        </a:p>
      </dgm:t>
    </dgm:pt>
    <dgm:pt modelId="{49EA0CF1-AE47-456F-9938-557F400BA73E}" type="parTrans" cxnId="{70A4D635-2D69-4E3C-8C17-EDCA4C3E3DCB}">
      <dgm:prSet/>
      <dgm:spPr/>
      <dgm:t>
        <a:bodyPr/>
        <a:lstStyle/>
        <a:p>
          <a:endParaRPr lang="en-US"/>
        </a:p>
      </dgm:t>
    </dgm:pt>
    <dgm:pt modelId="{A8B69729-8C5C-4A84-9D3D-5653CEE84563}">
      <dgm:prSet/>
      <dgm:spPr/>
      <dgm:t>
        <a:bodyPr/>
        <a:lstStyle/>
        <a:p>
          <a:r>
            <a:rPr lang="en-US"/>
            <a:t>VALUES</a:t>
          </a:r>
        </a:p>
      </dgm:t>
    </dgm:pt>
    <dgm:pt modelId="{8850DCD7-57A1-4680-B9E7-3D30704883BA}" type="sibTrans" cxnId="{A82E56BD-5D29-4323-9049-1E11D3933C18}">
      <dgm:prSet/>
      <dgm:spPr/>
      <dgm:t>
        <a:bodyPr/>
        <a:lstStyle/>
        <a:p>
          <a:endParaRPr lang="en-US"/>
        </a:p>
      </dgm:t>
    </dgm:pt>
    <dgm:pt modelId="{C5DCA78C-2F17-445A-919E-1D468DEFEA89}" type="parTrans" cxnId="{A82E56BD-5D29-4323-9049-1E11D3933C18}">
      <dgm:prSet/>
      <dgm:spPr/>
      <dgm:t>
        <a:bodyPr/>
        <a:lstStyle/>
        <a:p>
          <a:endParaRPr lang="en-US"/>
        </a:p>
      </dgm:t>
    </dgm:pt>
    <dgm:pt modelId="{CBAD47BC-B66B-4165-99BD-9369B6D31F32}">
      <dgm:prSet/>
      <dgm:spPr/>
      <dgm:t>
        <a:bodyPr/>
        <a:lstStyle/>
        <a:p>
          <a:r>
            <a:rPr lang="en-US" dirty="0"/>
            <a:t>INSERT INTO </a:t>
          </a:r>
          <a:r>
            <a:rPr lang="en-US" b="1" dirty="0"/>
            <a:t>CITY</a:t>
          </a:r>
        </a:p>
      </dgm:t>
    </dgm:pt>
    <dgm:pt modelId="{DDC0F6CD-B296-4812-8A0F-9BDF45BBC51F}" type="sibTrans" cxnId="{E3124B24-E251-4613-B9E3-38B4FB7C2B6A}">
      <dgm:prSet/>
      <dgm:spPr/>
      <dgm:t>
        <a:bodyPr/>
        <a:lstStyle/>
        <a:p>
          <a:endParaRPr lang="en-US"/>
        </a:p>
      </dgm:t>
    </dgm:pt>
    <dgm:pt modelId="{F32603C8-D4F9-495E-99E3-F7138328BA83}" type="parTrans" cxnId="{E3124B24-E251-4613-B9E3-38B4FB7C2B6A}">
      <dgm:prSet/>
      <dgm:spPr/>
      <dgm:t>
        <a:bodyPr/>
        <a:lstStyle/>
        <a:p>
          <a:endParaRPr lang="en-US"/>
        </a:p>
      </dgm:t>
    </dgm:pt>
    <dgm:pt modelId="{A3E9D5B0-67F6-124D-9775-A62E920FFD64}">
      <dgm:prSet/>
      <dgm:spPr/>
      <dgm:t>
        <a:bodyPr/>
        <a:lstStyle/>
        <a:p>
          <a:endParaRPr lang="en-US" dirty="0"/>
        </a:p>
      </dgm:t>
    </dgm:pt>
    <dgm:pt modelId="{5111DA1F-4792-C548-9BF6-19D7DFAB5AE4}" type="sibTrans" cxnId="{880AE5EA-3E54-ED41-9358-3A0CF43CB7E7}">
      <dgm:prSet/>
      <dgm:spPr/>
      <dgm:t>
        <a:bodyPr/>
        <a:lstStyle/>
        <a:p>
          <a:endParaRPr lang="en-US"/>
        </a:p>
      </dgm:t>
    </dgm:pt>
    <dgm:pt modelId="{15F14530-2ECB-6C42-AB28-3728B51E3828}" type="parTrans" cxnId="{880AE5EA-3E54-ED41-9358-3A0CF43CB7E7}">
      <dgm:prSet/>
      <dgm:spPr/>
      <dgm:t>
        <a:bodyPr/>
        <a:lstStyle/>
        <a:p>
          <a:endParaRPr lang="en-US"/>
        </a:p>
      </dgm:t>
    </dgm:pt>
    <dgm:pt modelId="{0CC19326-470D-5742-92AD-E3ED08D00AC4}" type="pres">
      <dgm:prSet presAssocID="{55EA9582-ADB6-447C-A22D-FA311699882D}" presName="vert0" presStyleCnt="0">
        <dgm:presLayoutVars>
          <dgm:dir/>
          <dgm:animOne val="branch"/>
          <dgm:animLvl val="lvl"/>
        </dgm:presLayoutVars>
      </dgm:prSet>
      <dgm:spPr/>
    </dgm:pt>
    <dgm:pt modelId="{649E2D1F-2675-F04A-A5FC-ED7B4AC4310A}" type="pres">
      <dgm:prSet presAssocID="{D4450988-B73B-4B3A-8957-1DAA408D4367}" presName="thickLine" presStyleLbl="alignNode1" presStyleIdx="0" presStyleCnt="22"/>
      <dgm:spPr/>
    </dgm:pt>
    <dgm:pt modelId="{CF38224A-66DC-5C44-BAB5-85740405D5E8}" type="pres">
      <dgm:prSet presAssocID="{D4450988-B73B-4B3A-8957-1DAA408D4367}" presName="horz1" presStyleCnt="0"/>
      <dgm:spPr/>
    </dgm:pt>
    <dgm:pt modelId="{75D91CEF-D885-2E4A-AB8D-CE99C850A979}" type="pres">
      <dgm:prSet presAssocID="{D4450988-B73B-4B3A-8957-1DAA408D4367}" presName="tx1" presStyleLbl="revTx" presStyleIdx="0" presStyleCnt="22"/>
      <dgm:spPr/>
    </dgm:pt>
    <dgm:pt modelId="{E8CF1549-B5ED-1340-85EE-9B595BD6BB0E}" type="pres">
      <dgm:prSet presAssocID="{D4450988-B73B-4B3A-8957-1DAA408D4367}" presName="vert1" presStyleCnt="0"/>
      <dgm:spPr/>
    </dgm:pt>
    <dgm:pt modelId="{AF6CF6AD-920E-0247-BEC2-C4A7C7B9BAFA}" type="pres">
      <dgm:prSet presAssocID="{6685D95C-4635-40CC-BF9F-5F22CFEFD556}" presName="thickLine" presStyleLbl="alignNode1" presStyleIdx="1" presStyleCnt="22"/>
      <dgm:spPr/>
    </dgm:pt>
    <dgm:pt modelId="{35D0B5AA-DC10-6841-BACD-2B3E343366AC}" type="pres">
      <dgm:prSet presAssocID="{6685D95C-4635-40CC-BF9F-5F22CFEFD556}" presName="horz1" presStyleCnt="0"/>
      <dgm:spPr/>
    </dgm:pt>
    <dgm:pt modelId="{C37BC171-9319-7A4E-9608-F5B578AB1EC9}" type="pres">
      <dgm:prSet presAssocID="{6685D95C-4635-40CC-BF9F-5F22CFEFD556}" presName="tx1" presStyleLbl="revTx" presStyleIdx="1" presStyleCnt="22"/>
      <dgm:spPr/>
    </dgm:pt>
    <dgm:pt modelId="{769299F0-AFB8-5E47-A284-B5F7C4E79B3E}" type="pres">
      <dgm:prSet presAssocID="{6685D95C-4635-40CC-BF9F-5F22CFEFD556}" presName="vert1" presStyleCnt="0"/>
      <dgm:spPr/>
    </dgm:pt>
    <dgm:pt modelId="{1F32BFDD-A299-6449-99F3-CCB6185AABE7}" type="pres">
      <dgm:prSet presAssocID="{6C4BB886-6540-4459-AD20-6029311F4446}" presName="thickLine" presStyleLbl="alignNode1" presStyleIdx="2" presStyleCnt="22"/>
      <dgm:spPr/>
    </dgm:pt>
    <dgm:pt modelId="{647459EC-AC2E-EE44-84EB-8FFEC9238EA2}" type="pres">
      <dgm:prSet presAssocID="{6C4BB886-6540-4459-AD20-6029311F4446}" presName="horz1" presStyleCnt="0"/>
      <dgm:spPr/>
    </dgm:pt>
    <dgm:pt modelId="{4FB85C01-46F6-C043-B910-DC9236AE29CD}" type="pres">
      <dgm:prSet presAssocID="{6C4BB886-6540-4459-AD20-6029311F4446}" presName="tx1" presStyleLbl="revTx" presStyleIdx="2" presStyleCnt="22"/>
      <dgm:spPr/>
    </dgm:pt>
    <dgm:pt modelId="{AE9B8739-CFDD-DB47-AAFF-DD9E4D155A85}" type="pres">
      <dgm:prSet presAssocID="{6C4BB886-6540-4459-AD20-6029311F4446}" presName="vert1" presStyleCnt="0"/>
      <dgm:spPr/>
    </dgm:pt>
    <dgm:pt modelId="{F1C67D9B-EF10-CF47-9E39-C4653250586D}" type="pres">
      <dgm:prSet presAssocID="{E22EB59C-7B27-499C-B210-9F2B174F769F}" presName="thickLine" presStyleLbl="alignNode1" presStyleIdx="3" presStyleCnt="22"/>
      <dgm:spPr/>
    </dgm:pt>
    <dgm:pt modelId="{90BD5C56-70BA-2542-A9C0-6396BE9C3A0F}" type="pres">
      <dgm:prSet presAssocID="{E22EB59C-7B27-499C-B210-9F2B174F769F}" presName="horz1" presStyleCnt="0"/>
      <dgm:spPr/>
    </dgm:pt>
    <dgm:pt modelId="{66E83AA2-977D-8D45-9824-2C7AE07E7510}" type="pres">
      <dgm:prSet presAssocID="{E22EB59C-7B27-499C-B210-9F2B174F769F}" presName="tx1" presStyleLbl="revTx" presStyleIdx="3" presStyleCnt="22"/>
      <dgm:spPr/>
    </dgm:pt>
    <dgm:pt modelId="{E989F9DF-62DF-754C-B534-66D940B26F80}" type="pres">
      <dgm:prSet presAssocID="{E22EB59C-7B27-499C-B210-9F2B174F769F}" presName="vert1" presStyleCnt="0"/>
      <dgm:spPr/>
    </dgm:pt>
    <dgm:pt modelId="{75009D42-5145-0D41-9691-8F79272A48AF}" type="pres">
      <dgm:prSet presAssocID="{66FA50B4-FB70-4076-B3D5-0D2F2BF7F217}" presName="thickLine" presStyleLbl="alignNode1" presStyleIdx="4" presStyleCnt="22"/>
      <dgm:spPr/>
    </dgm:pt>
    <dgm:pt modelId="{566A2C67-2523-2A40-83C3-197FA4DF6E02}" type="pres">
      <dgm:prSet presAssocID="{66FA50B4-FB70-4076-B3D5-0D2F2BF7F217}" presName="horz1" presStyleCnt="0"/>
      <dgm:spPr/>
    </dgm:pt>
    <dgm:pt modelId="{E04B172C-3F07-C349-B9BB-BFF66ADCD59E}" type="pres">
      <dgm:prSet presAssocID="{66FA50B4-FB70-4076-B3D5-0D2F2BF7F217}" presName="tx1" presStyleLbl="revTx" presStyleIdx="4" presStyleCnt="22"/>
      <dgm:spPr/>
    </dgm:pt>
    <dgm:pt modelId="{7F3F7228-5517-7445-818A-A8757AF7B832}" type="pres">
      <dgm:prSet presAssocID="{66FA50B4-FB70-4076-B3D5-0D2F2BF7F217}" presName="vert1" presStyleCnt="0"/>
      <dgm:spPr/>
    </dgm:pt>
    <dgm:pt modelId="{A5A5B457-1B09-9D4F-B304-8FDC0F62E4B9}" type="pres">
      <dgm:prSet presAssocID="{FD6E94CC-8E72-445A-961E-60FCB7DEBC75}" presName="thickLine" presStyleLbl="alignNode1" presStyleIdx="5" presStyleCnt="22"/>
      <dgm:spPr/>
    </dgm:pt>
    <dgm:pt modelId="{1E05AD09-4533-3E47-B1E3-BBE20C7FCC6F}" type="pres">
      <dgm:prSet presAssocID="{FD6E94CC-8E72-445A-961E-60FCB7DEBC75}" presName="horz1" presStyleCnt="0"/>
      <dgm:spPr/>
    </dgm:pt>
    <dgm:pt modelId="{AC3BB273-15BD-F24F-A8CB-86FE721D2923}" type="pres">
      <dgm:prSet presAssocID="{FD6E94CC-8E72-445A-961E-60FCB7DEBC75}" presName="tx1" presStyleLbl="revTx" presStyleIdx="5" presStyleCnt="22"/>
      <dgm:spPr/>
    </dgm:pt>
    <dgm:pt modelId="{80C71781-C211-E944-92D4-53395E9AD6CE}" type="pres">
      <dgm:prSet presAssocID="{FD6E94CC-8E72-445A-961E-60FCB7DEBC75}" presName="vert1" presStyleCnt="0"/>
      <dgm:spPr/>
    </dgm:pt>
    <dgm:pt modelId="{49BA8406-AF33-9D47-BC01-F3448D80CF45}" type="pres">
      <dgm:prSet presAssocID="{516AA030-0FB9-4BD2-A386-CBA90C0B87C4}" presName="thickLine" presStyleLbl="alignNode1" presStyleIdx="6" presStyleCnt="22"/>
      <dgm:spPr/>
    </dgm:pt>
    <dgm:pt modelId="{CE71588E-0066-F843-8C33-91954BEE9B0C}" type="pres">
      <dgm:prSet presAssocID="{516AA030-0FB9-4BD2-A386-CBA90C0B87C4}" presName="horz1" presStyleCnt="0"/>
      <dgm:spPr/>
    </dgm:pt>
    <dgm:pt modelId="{CEB8FF24-799A-9543-AF2B-27A083F5BD9D}" type="pres">
      <dgm:prSet presAssocID="{516AA030-0FB9-4BD2-A386-CBA90C0B87C4}" presName="tx1" presStyleLbl="revTx" presStyleIdx="6" presStyleCnt="22"/>
      <dgm:spPr/>
    </dgm:pt>
    <dgm:pt modelId="{635E0A20-793A-B74F-87B7-2941D59A2929}" type="pres">
      <dgm:prSet presAssocID="{516AA030-0FB9-4BD2-A386-CBA90C0B87C4}" presName="vert1" presStyleCnt="0"/>
      <dgm:spPr/>
    </dgm:pt>
    <dgm:pt modelId="{16DD6B05-095E-C34E-88B9-21DBD725849F}" type="pres">
      <dgm:prSet presAssocID="{A1D3543F-D3B9-3448-AFEF-6BA3F907C5E9}" presName="thickLine" presStyleLbl="alignNode1" presStyleIdx="7" presStyleCnt="22"/>
      <dgm:spPr/>
    </dgm:pt>
    <dgm:pt modelId="{8ADB2FF5-9C7D-7744-887F-D5120F6852B4}" type="pres">
      <dgm:prSet presAssocID="{A1D3543F-D3B9-3448-AFEF-6BA3F907C5E9}" presName="horz1" presStyleCnt="0"/>
      <dgm:spPr/>
    </dgm:pt>
    <dgm:pt modelId="{C047CB03-FD96-EA4E-8DEE-A42BD498D3B4}" type="pres">
      <dgm:prSet presAssocID="{A1D3543F-D3B9-3448-AFEF-6BA3F907C5E9}" presName="tx1" presStyleLbl="revTx" presStyleIdx="7" presStyleCnt="22"/>
      <dgm:spPr/>
    </dgm:pt>
    <dgm:pt modelId="{8DE401E5-D703-FF4C-943A-823F235CB19B}" type="pres">
      <dgm:prSet presAssocID="{A1D3543F-D3B9-3448-AFEF-6BA3F907C5E9}" presName="vert1" presStyleCnt="0"/>
      <dgm:spPr/>
    </dgm:pt>
    <dgm:pt modelId="{EB6983F9-BA92-9D4A-9D4F-E15894FB63A1}" type="pres">
      <dgm:prSet presAssocID="{A3E9D5B0-67F6-124D-9775-A62E920FFD64}" presName="thickLine" presStyleLbl="alignNode1" presStyleIdx="8" presStyleCnt="22"/>
      <dgm:spPr/>
    </dgm:pt>
    <dgm:pt modelId="{36A5B6AD-8040-E74D-875D-D0B4202D79E0}" type="pres">
      <dgm:prSet presAssocID="{A3E9D5B0-67F6-124D-9775-A62E920FFD64}" presName="horz1" presStyleCnt="0"/>
      <dgm:spPr/>
    </dgm:pt>
    <dgm:pt modelId="{4922F618-5042-E44C-9DBC-FDBEA89151CE}" type="pres">
      <dgm:prSet presAssocID="{A3E9D5B0-67F6-124D-9775-A62E920FFD64}" presName="tx1" presStyleLbl="revTx" presStyleIdx="8" presStyleCnt="22"/>
      <dgm:spPr/>
    </dgm:pt>
    <dgm:pt modelId="{AD2C7326-6A46-A046-9065-F8687A9E4BEB}" type="pres">
      <dgm:prSet presAssocID="{A3E9D5B0-67F6-124D-9775-A62E920FFD64}" presName="vert1" presStyleCnt="0"/>
      <dgm:spPr/>
    </dgm:pt>
    <dgm:pt modelId="{9CDDE860-97E0-324C-87B8-7A3E16D664BA}" type="pres">
      <dgm:prSet presAssocID="{CBAD47BC-B66B-4165-99BD-9369B6D31F32}" presName="thickLine" presStyleLbl="alignNode1" presStyleIdx="9" presStyleCnt="22"/>
      <dgm:spPr/>
    </dgm:pt>
    <dgm:pt modelId="{F99A612B-57CA-9547-BCF0-C561729B59CB}" type="pres">
      <dgm:prSet presAssocID="{CBAD47BC-B66B-4165-99BD-9369B6D31F32}" presName="horz1" presStyleCnt="0"/>
      <dgm:spPr/>
    </dgm:pt>
    <dgm:pt modelId="{F6E8BF29-815F-B644-BFDA-91AB4338DAB6}" type="pres">
      <dgm:prSet presAssocID="{CBAD47BC-B66B-4165-99BD-9369B6D31F32}" presName="tx1" presStyleLbl="revTx" presStyleIdx="9" presStyleCnt="22"/>
      <dgm:spPr/>
    </dgm:pt>
    <dgm:pt modelId="{71B583C9-BF86-DA40-956C-C030A07322D3}" type="pres">
      <dgm:prSet presAssocID="{CBAD47BC-B66B-4165-99BD-9369B6D31F32}" presName="vert1" presStyleCnt="0"/>
      <dgm:spPr/>
    </dgm:pt>
    <dgm:pt modelId="{3433BC1A-5997-334B-946D-4C54A743C4F1}" type="pres">
      <dgm:prSet presAssocID="{A8B69729-8C5C-4A84-9D3D-5653CEE84563}" presName="thickLine" presStyleLbl="alignNode1" presStyleIdx="10" presStyleCnt="22"/>
      <dgm:spPr/>
    </dgm:pt>
    <dgm:pt modelId="{9799833A-CB1F-9346-BE7A-8F0DC94921D3}" type="pres">
      <dgm:prSet presAssocID="{A8B69729-8C5C-4A84-9D3D-5653CEE84563}" presName="horz1" presStyleCnt="0"/>
      <dgm:spPr/>
    </dgm:pt>
    <dgm:pt modelId="{E7039665-3AE8-5742-8F51-CB9C39537A60}" type="pres">
      <dgm:prSet presAssocID="{A8B69729-8C5C-4A84-9D3D-5653CEE84563}" presName="tx1" presStyleLbl="revTx" presStyleIdx="10" presStyleCnt="22"/>
      <dgm:spPr/>
    </dgm:pt>
    <dgm:pt modelId="{1054117D-6AAE-A447-A1C0-D0115DD59078}" type="pres">
      <dgm:prSet presAssocID="{A8B69729-8C5C-4A84-9D3D-5653CEE84563}" presName="vert1" presStyleCnt="0"/>
      <dgm:spPr/>
    </dgm:pt>
    <dgm:pt modelId="{DEC1A731-329C-6142-B5B5-730762C7C396}" type="pres">
      <dgm:prSet presAssocID="{9857B6D9-FE86-40D7-81E7-87C19147FA3D}" presName="thickLine" presStyleLbl="alignNode1" presStyleIdx="11" presStyleCnt="22"/>
      <dgm:spPr/>
    </dgm:pt>
    <dgm:pt modelId="{15127E0B-0D64-3345-B94F-C5F92977A2C9}" type="pres">
      <dgm:prSet presAssocID="{9857B6D9-FE86-40D7-81E7-87C19147FA3D}" presName="horz1" presStyleCnt="0"/>
      <dgm:spPr/>
    </dgm:pt>
    <dgm:pt modelId="{F353C80D-6890-9749-8856-D997863B392F}" type="pres">
      <dgm:prSet presAssocID="{9857B6D9-FE86-40D7-81E7-87C19147FA3D}" presName="tx1" presStyleLbl="revTx" presStyleIdx="11" presStyleCnt="22"/>
      <dgm:spPr/>
    </dgm:pt>
    <dgm:pt modelId="{1D65481C-BB5C-0341-8E9E-65D88EBBB38B}" type="pres">
      <dgm:prSet presAssocID="{9857B6D9-FE86-40D7-81E7-87C19147FA3D}" presName="vert1" presStyleCnt="0"/>
      <dgm:spPr/>
    </dgm:pt>
    <dgm:pt modelId="{269ED58A-CC80-9F4A-82C1-D198784A41D9}" type="pres">
      <dgm:prSet presAssocID="{9B49B597-3168-4428-9EB1-509FBF672A99}" presName="thickLine" presStyleLbl="alignNode1" presStyleIdx="12" presStyleCnt="22"/>
      <dgm:spPr/>
    </dgm:pt>
    <dgm:pt modelId="{CEA8BDCE-4C80-2146-8B5A-74775414CD4E}" type="pres">
      <dgm:prSet presAssocID="{9B49B597-3168-4428-9EB1-509FBF672A99}" presName="horz1" presStyleCnt="0"/>
      <dgm:spPr/>
    </dgm:pt>
    <dgm:pt modelId="{AE083591-9837-7B4C-BBC5-77571E6B623E}" type="pres">
      <dgm:prSet presAssocID="{9B49B597-3168-4428-9EB1-509FBF672A99}" presName="tx1" presStyleLbl="revTx" presStyleIdx="12" presStyleCnt="22"/>
      <dgm:spPr/>
    </dgm:pt>
    <dgm:pt modelId="{A28FDBDD-A48E-B344-A1BD-C436920E273D}" type="pres">
      <dgm:prSet presAssocID="{9B49B597-3168-4428-9EB1-509FBF672A99}" presName="vert1" presStyleCnt="0"/>
      <dgm:spPr/>
    </dgm:pt>
    <dgm:pt modelId="{B2C775B9-0BC3-ED4D-912F-D653EA66FB42}" type="pres">
      <dgm:prSet presAssocID="{B710A2EC-6F61-47D6-AF86-E9E1EB3B63C6}" presName="thickLine" presStyleLbl="alignNode1" presStyleIdx="13" presStyleCnt="22"/>
      <dgm:spPr/>
    </dgm:pt>
    <dgm:pt modelId="{4688D037-0102-A44F-875D-D11806BA339C}" type="pres">
      <dgm:prSet presAssocID="{B710A2EC-6F61-47D6-AF86-E9E1EB3B63C6}" presName="horz1" presStyleCnt="0"/>
      <dgm:spPr/>
    </dgm:pt>
    <dgm:pt modelId="{BEDDA3AF-B681-0143-95BF-F4C5E5AC5FE4}" type="pres">
      <dgm:prSet presAssocID="{B710A2EC-6F61-47D6-AF86-E9E1EB3B63C6}" presName="tx1" presStyleLbl="revTx" presStyleIdx="13" presStyleCnt="22"/>
      <dgm:spPr/>
    </dgm:pt>
    <dgm:pt modelId="{9A589130-34FD-7843-A0C3-349C41F03318}" type="pres">
      <dgm:prSet presAssocID="{B710A2EC-6F61-47D6-AF86-E9E1EB3B63C6}" presName="vert1" presStyleCnt="0"/>
      <dgm:spPr/>
    </dgm:pt>
    <dgm:pt modelId="{559F9359-44DB-014E-BE42-E832920561C5}" type="pres">
      <dgm:prSet presAssocID="{1C2396C6-CCEA-44C9-AF8F-9507C1A5B8AE}" presName="thickLine" presStyleLbl="alignNode1" presStyleIdx="14" presStyleCnt="22"/>
      <dgm:spPr/>
    </dgm:pt>
    <dgm:pt modelId="{E0A5D82A-632D-D148-A4A7-99ACECDAE036}" type="pres">
      <dgm:prSet presAssocID="{1C2396C6-CCEA-44C9-AF8F-9507C1A5B8AE}" presName="horz1" presStyleCnt="0"/>
      <dgm:spPr/>
    </dgm:pt>
    <dgm:pt modelId="{012228AD-C3AE-FE40-BD37-98ABD600DE81}" type="pres">
      <dgm:prSet presAssocID="{1C2396C6-CCEA-44C9-AF8F-9507C1A5B8AE}" presName="tx1" presStyleLbl="revTx" presStyleIdx="14" presStyleCnt="22"/>
      <dgm:spPr/>
    </dgm:pt>
    <dgm:pt modelId="{9F1323DC-ADB8-1045-B062-2026D747E1FC}" type="pres">
      <dgm:prSet presAssocID="{1C2396C6-CCEA-44C9-AF8F-9507C1A5B8AE}" presName="vert1" presStyleCnt="0"/>
      <dgm:spPr/>
    </dgm:pt>
    <dgm:pt modelId="{25FB5287-A940-2644-9EFD-575B8A01F308}" type="pres">
      <dgm:prSet presAssocID="{0BA315C1-976C-4B08-9B67-26ACEC69E32F}" presName="thickLine" presStyleLbl="alignNode1" presStyleIdx="15" presStyleCnt="22"/>
      <dgm:spPr/>
    </dgm:pt>
    <dgm:pt modelId="{DD48C9DE-5CBD-DD47-8C8D-AAFB4F7FF0B3}" type="pres">
      <dgm:prSet presAssocID="{0BA315C1-976C-4B08-9B67-26ACEC69E32F}" presName="horz1" presStyleCnt="0"/>
      <dgm:spPr/>
    </dgm:pt>
    <dgm:pt modelId="{59723E89-99FC-0E49-8971-8BE0F79B24C5}" type="pres">
      <dgm:prSet presAssocID="{0BA315C1-976C-4B08-9B67-26ACEC69E32F}" presName="tx1" presStyleLbl="revTx" presStyleIdx="15" presStyleCnt="22"/>
      <dgm:spPr/>
    </dgm:pt>
    <dgm:pt modelId="{536D1126-7458-954D-9829-CBA88410C6E5}" type="pres">
      <dgm:prSet presAssocID="{0BA315C1-976C-4B08-9B67-26ACEC69E32F}" presName="vert1" presStyleCnt="0"/>
      <dgm:spPr/>
    </dgm:pt>
    <dgm:pt modelId="{99A86802-0197-E347-B58E-A53509569945}" type="pres">
      <dgm:prSet presAssocID="{C7DA403B-2332-482D-A10A-B286B6DBDCAB}" presName="thickLine" presStyleLbl="alignNode1" presStyleIdx="16" presStyleCnt="22"/>
      <dgm:spPr/>
    </dgm:pt>
    <dgm:pt modelId="{593040B8-85DA-C246-96FC-4EAA486411B9}" type="pres">
      <dgm:prSet presAssocID="{C7DA403B-2332-482D-A10A-B286B6DBDCAB}" presName="horz1" presStyleCnt="0"/>
      <dgm:spPr/>
    </dgm:pt>
    <dgm:pt modelId="{B70651C8-A0C7-0A47-BB31-8948733BBBD1}" type="pres">
      <dgm:prSet presAssocID="{C7DA403B-2332-482D-A10A-B286B6DBDCAB}" presName="tx1" presStyleLbl="revTx" presStyleIdx="16" presStyleCnt="22"/>
      <dgm:spPr/>
    </dgm:pt>
    <dgm:pt modelId="{E19BCBEE-56AD-2D46-9A8F-1E98ED56E4C8}" type="pres">
      <dgm:prSet presAssocID="{C7DA403B-2332-482D-A10A-B286B6DBDCAB}" presName="vert1" presStyleCnt="0"/>
      <dgm:spPr/>
    </dgm:pt>
    <dgm:pt modelId="{717E5170-E43A-3B4C-947C-62DA62DB7D2F}" type="pres">
      <dgm:prSet presAssocID="{0890D6BE-A1F9-4F48-B4EC-069E9A58E2CE}" presName="thickLine" presStyleLbl="alignNode1" presStyleIdx="17" presStyleCnt="22"/>
      <dgm:spPr/>
    </dgm:pt>
    <dgm:pt modelId="{5B6CA3F1-26DC-B540-9B99-42DEDF205E05}" type="pres">
      <dgm:prSet presAssocID="{0890D6BE-A1F9-4F48-B4EC-069E9A58E2CE}" presName="horz1" presStyleCnt="0"/>
      <dgm:spPr/>
    </dgm:pt>
    <dgm:pt modelId="{936601A4-6179-D442-B849-18CC8D9D5163}" type="pres">
      <dgm:prSet presAssocID="{0890D6BE-A1F9-4F48-B4EC-069E9A58E2CE}" presName="tx1" presStyleLbl="revTx" presStyleIdx="17" presStyleCnt="22"/>
      <dgm:spPr/>
    </dgm:pt>
    <dgm:pt modelId="{4918D1EF-8816-F44E-AEA2-078186E74F1E}" type="pres">
      <dgm:prSet presAssocID="{0890D6BE-A1F9-4F48-B4EC-069E9A58E2CE}" presName="vert1" presStyleCnt="0"/>
      <dgm:spPr/>
    </dgm:pt>
    <dgm:pt modelId="{A6CF135D-7AA2-F84D-8655-D6E66F7C12E5}" type="pres">
      <dgm:prSet presAssocID="{50A8932F-AF4C-4280-908F-121BAAC06B63}" presName="thickLine" presStyleLbl="alignNode1" presStyleIdx="18" presStyleCnt="22"/>
      <dgm:spPr/>
    </dgm:pt>
    <dgm:pt modelId="{E576493A-2A7A-F248-9150-E6A561622C77}" type="pres">
      <dgm:prSet presAssocID="{50A8932F-AF4C-4280-908F-121BAAC06B63}" presName="horz1" presStyleCnt="0"/>
      <dgm:spPr/>
    </dgm:pt>
    <dgm:pt modelId="{587414BE-16E1-AC4D-B1DF-38C52DA3AE6B}" type="pres">
      <dgm:prSet presAssocID="{50A8932F-AF4C-4280-908F-121BAAC06B63}" presName="tx1" presStyleLbl="revTx" presStyleIdx="18" presStyleCnt="22"/>
      <dgm:spPr/>
    </dgm:pt>
    <dgm:pt modelId="{C2CEC64A-3BA2-6A42-BD08-F0D38AAFB5C1}" type="pres">
      <dgm:prSet presAssocID="{50A8932F-AF4C-4280-908F-121BAAC06B63}" presName="vert1" presStyleCnt="0"/>
      <dgm:spPr/>
    </dgm:pt>
    <dgm:pt modelId="{0B512DAA-2B2E-D645-A8D3-4A5EBCEA0992}" type="pres">
      <dgm:prSet presAssocID="{3CAB6EAF-C94D-4C59-88EB-EAE1998F3243}" presName="thickLine" presStyleLbl="alignNode1" presStyleIdx="19" presStyleCnt="22"/>
      <dgm:spPr/>
    </dgm:pt>
    <dgm:pt modelId="{9DC8DCA5-8C63-4047-966F-B55A12E9DDB5}" type="pres">
      <dgm:prSet presAssocID="{3CAB6EAF-C94D-4C59-88EB-EAE1998F3243}" presName="horz1" presStyleCnt="0"/>
      <dgm:spPr/>
    </dgm:pt>
    <dgm:pt modelId="{5591666D-5D99-E746-A6B6-33A02692E947}" type="pres">
      <dgm:prSet presAssocID="{3CAB6EAF-C94D-4C59-88EB-EAE1998F3243}" presName="tx1" presStyleLbl="revTx" presStyleIdx="19" presStyleCnt="22"/>
      <dgm:spPr/>
    </dgm:pt>
    <dgm:pt modelId="{3613AAB6-2158-8043-AD2F-A819ADF2CC6E}" type="pres">
      <dgm:prSet presAssocID="{3CAB6EAF-C94D-4C59-88EB-EAE1998F3243}" presName="vert1" presStyleCnt="0"/>
      <dgm:spPr/>
    </dgm:pt>
    <dgm:pt modelId="{385EA3DD-254E-2E46-83F3-46E69393EEE7}" type="pres">
      <dgm:prSet presAssocID="{97A2ADC0-3038-4992-BF2C-EDE723D014D5}" presName="thickLine" presStyleLbl="alignNode1" presStyleIdx="20" presStyleCnt="22"/>
      <dgm:spPr/>
    </dgm:pt>
    <dgm:pt modelId="{6D31922E-312B-AF48-8A1A-CDC9E0474A76}" type="pres">
      <dgm:prSet presAssocID="{97A2ADC0-3038-4992-BF2C-EDE723D014D5}" presName="horz1" presStyleCnt="0"/>
      <dgm:spPr/>
    </dgm:pt>
    <dgm:pt modelId="{1CE0E66F-A7CE-D849-B5A7-2EE70A8461BE}" type="pres">
      <dgm:prSet presAssocID="{97A2ADC0-3038-4992-BF2C-EDE723D014D5}" presName="tx1" presStyleLbl="revTx" presStyleIdx="20" presStyleCnt="22"/>
      <dgm:spPr/>
    </dgm:pt>
    <dgm:pt modelId="{1C53FBF3-2F70-8148-A0F0-7518D9506EBF}" type="pres">
      <dgm:prSet presAssocID="{97A2ADC0-3038-4992-BF2C-EDE723D014D5}" presName="vert1" presStyleCnt="0"/>
      <dgm:spPr/>
    </dgm:pt>
    <dgm:pt modelId="{39901482-EF8A-2949-A70B-F673FFF5F0DC}" type="pres">
      <dgm:prSet presAssocID="{553436DA-FD43-48EF-83B7-FED76E186EE3}" presName="thickLine" presStyleLbl="alignNode1" presStyleIdx="21" presStyleCnt="22"/>
      <dgm:spPr/>
    </dgm:pt>
    <dgm:pt modelId="{48BF60E9-1A5D-4D4C-888F-34A8769EC289}" type="pres">
      <dgm:prSet presAssocID="{553436DA-FD43-48EF-83B7-FED76E186EE3}" presName="horz1" presStyleCnt="0"/>
      <dgm:spPr/>
    </dgm:pt>
    <dgm:pt modelId="{A1134BFB-82AF-6F41-BE85-3BC00518ACB3}" type="pres">
      <dgm:prSet presAssocID="{553436DA-FD43-48EF-83B7-FED76E186EE3}" presName="tx1" presStyleLbl="revTx" presStyleIdx="21" presStyleCnt="22"/>
      <dgm:spPr/>
    </dgm:pt>
    <dgm:pt modelId="{4FB3EF7D-0176-2A4A-BF43-1572D6F00ABF}" type="pres">
      <dgm:prSet presAssocID="{553436DA-FD43-48EF-83B7-FED76E186EE3}" presName="vert1" presStyleCnt="0"/>
      <dgm:spPr/>
    </dgm:pt>
  </dgm:ptLst>
  <dgm:cxnLst>
    <dgm:cxn modelId="{CFA56307-7728-0347-8253-E54EB0DE5BDE}" type="presOf" srcId="{0890D6BE-A1F9-4F48-B4EC-069E9A58E2CE}" destId="{936601A4-6179-D442-B849-18CC8D9D5163}" srcOrd="0" destOrd="0" presId="urn:microsoft.com/office/officeart/2008/layout/LinedList"/>
    <dgm:cxn modelId="{9F65890A-EBA5-FC45-9F53-52888CAD53A5}" type="presOf" srcId="{553436DA-FD43-48EF-83B7-FED76E186EE3}" destId="{A1134BFB-82AF-6F41-BE85-3BC00518ACB3}" srcOrd="0" destOrd="0" presId="urn:microsoft.com/office/officeart/2008/layout/LinedList"/>
    <dgm:cxn modelId="{6F6FCA0D-76C0-46C3-BDDA-228D3A3D6E86}" srcId="{55EA9582-ADB6-447C-A22D-FA311699882D}" destId="{97A2ADC0-3038-4992-BF2C-EDE723D014D5}" srcOrd="20" destOrd="0" parTransId="{E1FB2834-59C0-4138-BE86-C00289B23B86}" sibTransId="{0B01BBDF-A1EF-44EA-B8B9-86EB5426609B}"/>
    <dgm:cxn modelId="{3028B113-E629-ED47-B96F-B3756F525B8A}" type="presOf" srcId="{B710A2EC-6F61-47D6-AF86-E9E1EB3B63C6}" destId="{BEDDA3AF-B681-0143-95BF-F4C5E5AC5FE4}" srcOrd="0" destOrd="0" presId="urn:microsoft.com/office/officeart/2008/layout/LinedList"/>
    <dgm:cxn modelId="{E1C94516-5201-4DA6-960C-D0D4FE2E5AD2}" srcId="{55EA9582-ADB6-447C-A22D-FA311699882D}" destId="{B710A2EC-6F61-47D6-AF86-E9E1EB3B63C6}" srcOrd="13" destOrd="0" parTransId="{E3F95EFF-3DFA-4F94-BC93-4D2FB93AE226}" sibTransId="{75D6711F-C1EB-483D-BE59-615BC03760D6}"/>
    <dgm:cxn modelId="{322F0519-08A7-4CE3-AD8D-2EFB92A143F9}" srcId="{55EA9582-ADB6-447C-A22D-FA311699882D}" destId="{1C2396C6-CCEA-44C9-AF8F-9507C1A5B8AE}" srcOrd="14" destOrd="0" parTransId="{99A079B6-9D04-40BB-9A6F-71F4840040F5}" sibTransId="{7E07D6D1-898F-4E5D-9B51-8C2E07551A57}"/>
    <dgm:cxn modelId="{F52B2919-7677-814F-9949-A4F21AB6B67E}" type="presOf" srcId="{D4450988-B73B-4B3A-8957-1DAA408D4367}" destId="{75D91CEF-D885-2E4A-AB8D-CE99C850A979}" srcOrd="0" destOrd="0" presId="urn:microsoft.com/office/officeart/2008/layout/LinedList"/>
    <dgm:cxn modelId="{E3124B24-E251-4613-B9E3-38B4FB7C2B6A}" srcId="{55EA9582-ADB6-447C-A22D-FA311699882D}" destId="{CBAD47BC-B66B-4165-99BD-9369B6D31F32}" srcOrd="9" destOrd="0" parTransId="{F32603C8-D4F9-495E-99E3-F7138328BA83}" sibTransId="{DDC0F6CD-B296-4812-8A0F-9BDF45BBC51F}"/>
    <dgm:cxn modelId="{0BE45127-DFFF-4B18-B565-3237DB9C78C4}" srcId="{55EA9582-ADB6-447C-A22D-FA311699882D}" destId="{FD6E94CC-8E72-445A-961E-60FCB7DEBC75}" srcOrd="5" destOrd="0" parTransId="{661EFDC2-E06A-46CB-95D2-9675A6B21F43}" sibTransId="{C8FAAB44-A35A-4E7C-A5FA-EA9EF40FB851}"/>
    <dgm:cxn modelId="{70A4D635-2D69-4E3C-8C17-EDCA4C3E3DCB}" srcId="{55EA9582-ADB6-447C-A22D-FA311699882D}" destId="{9857B6D9-FE86-40D7-81E7-87C19147FA3D}" srcOrd="11" destOrd="0" parTransId="{49EA0CF1-AE47-456F-9938-557F400BA73E}" sibTransId="{423AA789-4AEC-4BA2-8522-5FF8E9B5AF06}"/>
    <dgm:cxn modelId="{02B55036-A075-CE42-A916-CC457271F4AE}" type="presOf" srcId="{6685D95C-4635-40CC-BF9F-5F22CFEFD556}" destId="{C37BC171-9319-7A4E-9608-F5B578AB1EC9}" srcOrd="0" destOrd="0" presId="urn:microsoft.com/office/officeart/2008/layout/LinedList"/>
    <dgm:cxn modelId="{0748023A-9EBF-AF4B-9202-845EBEBA6070}" type="presOf" srcId="{9B49B597-3168-4428-9EB1-509FBF672A99}" destId="{AE083591-9837-7B4C-BBC5-77571E6B623E}" srcOrd="0" destOrd="0" presId="urn:microsoft.com/office/officeart/2008/layout/LinedList"/>
    <dgm:cxn modelId="{C2A9A242-B234-214E-8B28-71DCF848E818}" type="presOf" srcId="{97A2ADC0-3038-4992-BF2C-EDE723D014D5}" destId="{1CE0E66F-A7CE-D849-B5A7-2EE70A8461BE}" srcOrd="0" destOrd="0" presId="urn:microsoft.com/office/officeart/2008/layout/LinedList"/>
    <dgm:cxn modelId="{7F7B0F44-A5CA-4B3B-9FC9-A142B0970B64}" srcId="{55EA9582-ADB6-447C-A22D-FA311699882D}" destId="{66FA50B4-FB70-4076-B3D5-0D2F2BF7F217}" srcOrd="4" destOrd="0" parTransId="{68907182-00DC-4A92-B580-80103E321FCA}" sibTransId="{33F4576F-10EA-41BF-8BB2-683571A566F1}"/>
    <dgm:cxn modelId="{D767C949-62B0-4547-BF07-AC0835E1E37B}" srcId="{55EA9582-ADB6-447C-A22D-FA311699882D}" destId="{3CAB6EAF-C94D-4C59-88EB-EAE1998F3243}" srcOrd="19" destOrd="0" parTransId="{3C9806EC-1A41-4521-A5E2-D0C2C6496CDD}" sibTransId="{530AA861-3AE4-4127-95E1-5347A238C372}"/>
    <dgm:cxn modelId="{F94AE34C-B15C-EC47-BCE5-5CCCAAAF5979}" type="presOf" srcId="{C7DA403B-2332-482D-A10A-B286B6DBDCAB}" destId="{B70651C8-A0C7-0A47-BB31-8948733BBBD1}" srcOrd="0" destOrd="0" presId="urn:microsoft.com/office/officeart/2008/layout/LinedList"/>
    <dgm:cxn modelId="{AE825855-8F70-794C-AE45-DED190ACA12F}" type="presOf" srcId="{1C2396C6-CCEA-44C9-AF8F-9507C1A5B8AE}" destId="{012228AD-C3AE-FE40-BD37-98ABD600DE81}" srcOrd="0" destOrd="0" presId="urn:microsoft.com/office/officeart/2008/layout/LinedList"/>
    <dgm:cxn modelId="{F58D8A5A-6163-D448-8951-291BCBB0C3B7}" type="presOf" srcId="{3CAB6EAF-C94D-4C59-88EB-EAE1998F3243}" destId="{5591666D-5D99-E746-A6B6-33A02692E947}" srcOrd="0" destOrd="0" presId="urn:microsoft.com/office/officeart/2008/layout/LinedList"/>
    <dgm:cxn modelId="{BE1FB75F-C218-41A0-9F42-0F363DE32939}" srcId="{55EA9582-ADB6-447C-A22D-FA311699882D}" destId="{50A8932F-AF4C-4280-908F-121BAAC06B63}" srcOrd="18" destOrd="0" parTransId="{CDDE743F-464A-4D3C-B0C7-D84349F90C7F}" sibTransId="{BAB2913A-6233-456F-A21B-93F3469B8C22}"/>
    <dgm:cxn modelId="{2C37EC61-5408-4727-88DC-D9D58D981A10}" srcId="{55EA9582-ADB6-447C-A22D-FA311699882D}" destId="{553436DA-FD43-48EF-83B7-FED76E186EE3}" srcOrd="21" destOrd="0" parTransId="{535A4EF7-6A07-4E2E-85B6-59FBA81482F2}" sibTransId="{35C57FD1-0158-4D9B-8798-4160CA971759}"/>
    <dgm:cxn modelId="{411D896B-A4B6-4745-B894-273FF8EAA956}" type="presOf" srcId="{CBAD47BC-B66B-4165-99BD-9369B6D31F32}" destId="{F6E8BF29-815F-B644-BFDA-91AB4338DAB6}" srcOrd="0" destOrd="0" presId="urn:microsoft.com/office/officeart/2008/layout/LinedList"/>
    <dgm:cxn modelId="{68DADE81-30D3-9348-9AE4-A55DFD7FEABC}" type="presOf" srcId="{A1D3543F-D3B9-3448-AFEF-6BA3F907C5E9}" destId="{C047CB03-FD96-EA4E-8DEE-A42BD498D3B4}" srcOrd="0" destOrd="0" presId="urn:microsoft.com/office/officeart/2008/layout/LinedList"/>
    <dgm:cxn modelId="{D24FEE84-02EE-1141-9884-23836EF44F5C}" type="presOf" srcId="{A3E9D5B0-67F6-124D-9775-A62E920FFD64}" destId="{4922F618-5042-E44C-9DBC-FDBEA89151CE}" srcOrd="0" destOrd="0" presId="urn:microsoft.com/office/officeart/2008/layout/LinedList"/>
    <dgm:cxn modelId="{BC25178A-95DE-4B4D-9745-315FD87FC54B}" type="presOf" srcId="{E22EB59C-7B27-499C-B210-9F2B174F769F}" destId="{66E83AA2-977D-8D45-9824-2C7AE07E7510}" srcOrd="0" destOrd="0" presId="urn:microsoft.com/office/officeart/2008/layout/LinedList"/>
    <dgm:cxn modelId="{A74D5490-89C1-0F47-A5F2-02B70B15D17E}" type="presOf" srcId="{50A8932F-AF4C-4280-908F-121BAAC06B63}" destId="{587414BE-16E1-AC4D-B1DF-38C52DA3AE6B}" srcOrd="0" destOrd="0" presId="urn:microsoft.com/office/officeart/2008/layout/LinedList"/>
    <dgm:cxn modelId="{28E74594-740D-4139-B21C-B33AD8726AF0}" srcId="{55EA9582-ADB6-447C-A22D-FA311699882D}" destId="{D4450988-B73B-4B3A-8957-1DAA408D4367}" srcOrd="0" destOrd="0" parTransId="{F3EB9204-D7A4-416D-AD3A-6EA3F98EA222}" sibTransId="{AE1BBCB5-5DDF-4AA2-AA80-E46654E3C890}"/>
    <dgm:cxn modelId="{58958E98-0161-F14D-A596-7A1E7569DE48}" type="presOf" srcId="{55EA9582-ADB6-447C-A22D-FA311699882D}" destId="{0CC19326-470D-5742-92AD-E3ED08D00AC4}" srcOrd="0" destOrd="0" presId="urn:microsoft.com/office/officeart/2008/layout/LinedList"/>
    <dgm:cxn modelId="{61D2879C-5666-0749-9022-226D458E5CC8}" type="presOf" srcId="{6C4BB886-6540-4459-AD20-6029311F4446}" destId="{4FB85C01-46F6-C043-B910-DC9236AE29CD}" srcOrd="0" destOrd="0" presId="urn:microsoft.com/office/officeart/2008/layout/LinedList"/>
    <dgm:cxn modelId="{D22C5C9D-52DF-4732-8F60-C1884DEAC73E}" srcId="{55EA9582-ADB6-447C-A22D-FA311699882D}" destId="{6C4BB886-6540-4459-AD20-6029311F4446}" srcOrd="2" destOrd="0" parTransId="{9354D9EA-388F-49A5-8560-6CE01ABB8E65}" sibTransId="{A3C5FF3C-3476-41DA-B295-F060502B0759}"/>
    <dgm:cxn modelId="{BF07C1A8-150D-EF4D-B2A3-B3814EDDCFC8}" srcId="{55EA9582-ADB6-447C-A22D-FA311699882D}" destId="{A1D3543F-D3B9-3448-AFEF-6BA3F907C5E9}" srcOrd="7" destOrd="0" parTransId="{CD116748-47AA-D345-933E-FFA997ADBF7D}" sibTransId="{3CD23EEA-415A-F645-927F-D4174BBF7AC4}"/>
    <dgm:cxn modelId="{DA9518AD-6A5E-49C7-9B45-5E3FD5D9CBE8}" srcId="{55EA9582-ADB6-447C-A22D-FA311699882D}" destId="{E22EB59C-7B27-499C-B210-9F2B174F769F}" srcOrd="3" destOrd="0" parTransId="{AE29A4ED-82D9-451C-941C-004E59C831C3}" sibTransId="{E960F095-744B-4A88-B49B-F118BE19FCC0}"/>
    <dgm:cxn modelId="{61362AAD-3D09-4437-BC92-E528406CEA41}" srcId="{55EA9582-ADB6-447C-A22D-FA311699882D}" destId="{516AA030-0FB9-4BD2-A386-CBA90C0B87C4}" srcOrd="6" destOrd="0" parTransId="{AA965C32-6D0B-4248-BF82-37F914F88FC3}" sibTransId="{FCE8F254-82A4-4C7F-8FFB-DDD420569530}"/>
    <dgm:cxn modelId="{2EC2C1BA-C313-494A-AE0E-2C6F828D74C2}" srcId="{55EA9582-ADB6-447C-A22D-FA311699882D}" destId="{6685D95C-4635-40CC-BF9F-5F22CFEFD556}" srcOrd="1" destOrd="0" parTransId="{17089FDA-F9BC-4A90-812C-5B1E636CDBF4}" sibTransId="{3E119B4F-EBF8-46D4-8A00-9BA57DD7D67C}"/>
    <dgm:cxn modelId="{A82E56BD-5D29-4323-9049-1E11D3933C18}" srcId="{55EA9582-ADB6-447C-A22D-FA311699882D}" destId="{A8B69729-8C5C-4A84-9D3D-5653CEE84563}" srcOrd="10" destOrd="0" parTransId="{C5DCA78C-2F17-445A-919E-1D468DEFEA89}" sibTransId="{8850DCD7-57A1-4680-B9E7-3D30704883BA}"/>
    <dgm:cxn modelId="{4CE7F7BD-4EC6-6F48-9FF6-F292EC8FC3FC}" type="presOf" srcId="{FD6E94CC-8E72-445A-961E-60FCB7DEBC75}" destId="{AC3BB273-15BD-F24F-A8CB-86FE721D2923}" srcOrd="0" destOrd="0" presId="urn:microsoft.com/office/officeart/2008/layout/LinedList"/>
    <dgm:cxn modelId="{6F216CC1-6B4A-5F4B-AF12-0CC19B0B7E24}" type="presOf" srcId="{66FA50B4-FB70-4076-B3D5-0D2F2BF7F217}" destId="{E04B172C-3F07-C349-B9BB-BFF66ADCD59E}" srcOrd="0" destOrd="0" presId="urn:microsoft.com/office/officeart/2008/layout/LinedList"/>
    <dgm:cxn modelId="{72DD38C6-77CF-47AF-B3FA-DAEFB389852B}" srcId="{55EA9582-ADB6-447C-A22D-FA311699882D}" destId="{9B49B597-3168-4428-9EB1-509FBF672A99}" srcOrd="12" destOrd="0" parTransId="{6B56FD53-9DC6-4ED4-A66D-37C7236E8B3B}" sibTransId="{9D16906D-A04B-4237-8873-16C41AA9FA81}"/>
    <dgm:cxn modelId="{C40E68C6-1458-FF48-965A-0D3D92625011}" type="presOf" srcId="{516AA030-0FB9-4BD2-A386-CBA90C0B87C4}" destId="{CEB8FF24-799A-9543-AF2B-27A083F5BD9D}" srcOrd="0" destOrd="0" presId="urn:microsoft.com/office/officeart/2008/layout/LinedList"/>
    <dgm:cxn modelId="{BD15D2E0-3CEE-418F-B24D-DACF8CB42556}" srcId="{55EA9582-ADB6-447C-A22D-FA311699882D}" destId="{C7DA403B-2332-482D-A10A-B286B6DBDCAB}" srcOrd="16" destOrd="0" parTransId="{3DBD9AC8-D7AB-4C22-82F1-CB097F805495}" sibTransId="{8A093AAA-4B83-4AB4-BC53-44AE69D19932}"/>
    <dgm:cxn modelId="{15B821E5-D1E6-EB47-BB4C-8FA63F859A51}" type="presOf" srcId="{A8B69729-8C5C-4A84-9D3D-5653CEE84563}" destId="{E7039665-3AE8-5742-8F51-CB9C39537A60}" srcOrd="0" destOrd="0" presId="urn:microsoft.com/office/officeart/2008/layout/LinedList"/>
    <dgm:cxn modelId="{5130F3E5-D7C0-4472-A757-7568B5D5A853}" srcId="{55EA9582-ADB6-447C-A22D-FA311699882D}" destId="{0BA315C1-976C-4B08-9B67-26ACEC69E32F}" srcOrd="15" destOrd="0" parTransId="{2B47B92D-8958-4989-B79C-13E0D77E8701}" sibTransId="{88429975-486C-4768-9BF5-BFD4C7480945}"/>
    <dgm:cxn modelId="{880AE5EA-3E54-ED41-9358-3A0CF43CB7E7}" srcId="{55EA9582-ADB6-447C-A22D-FA311699882D}" destId="{A3E9D5B0-67F6-124D-9775-A62E920FFD64}" srcOrd="8" destOrd="0" parTransId="{15F14530-2ECB-6C42-AB28-3728B51E3828}" sibTransId="{5111DA1F-4792-C548-9BF6-19D7DFAB5AE4}"/>
    <dgm:cxn modelId="{8692C2EB-826E-5C43-9654-0CE06A3330FD}" type="presOf" srcId="{9857B6D9-FE86-40D7-81E7-87C19147FA3D}" destId="{F353C80D-6890-9749-8856-D997863B392F}" srcOrd="0" destOrd="0" presId="urn:microsoft.com/office/officeart/2008/layout/LinedList"/>
    <dgm:cxn modelId="{B6A75FF5-5ACB-FC40-9E94-14E9B0001EB6}" type="presOf" srcId="{0BA315C1-976C-4B08-9B67-26ACEC69E32F}" destId="{59723E89-99FC-0E49-8971-8BE0F79B24C5}" srcOrd="0" destOrd="0" presId="urn:microsoft.com/office/officeart/2008/layout/LinedList"/>
    <dgm:cxn modelId="{042E55FB-265F-47E6-AFCB-BA0C31DBE7A4}" srcId="{55EA9582-ADB6-447C-A22D-FA311699882D}" destId="{0890D6BE-A1F9-4F48-B4EC-069E9A58E2CE}" srcOrd="17" destOrd="0" parTransId="{B5378034-B706-4FF0-A24A-1CD24683BFEC}" sibTransId="{93B36106-10E6-4A29-B565-974104E1F155}"/>
    <dgm:cxn modelId="{6B672D7D-1B9D-6B48-BBB0-3A5EDE56A4D8}" type="presParOf" srcId="{0CC19326-470D-5742-92AD-E3ED08D00AC4}" destId="{649E2D1F-2675-F04A-A5FC-ED7B4AC4310A}" srcOrd="0" destOrd="0" presId="urn:microsoft.com/office/officeart/2008/layout/LinedList"/>
    <dgm:cxn modelId="{A45EB6E9-5135-D34F-8E70-F5AEC90E6803}" type="presParOf" srcId="{0CC19326-470D-5742-92AD-E3ED08D00AC4}" destId="{CF38224A-66DC-5C44-BAB5-85740405D5E8}" srcOrd="1" destOrd="0" presId="urn:microsoft.com/office/officeart/2008/layout/LinedList"/>
    <dgm:cxn modelId="{1F796E0A-EBB3-0D49-BFDA-DB4BC5AA4836}" type="presParOf" srcId="{CF38224A-66DC-5C44-BAB5-85740405D5E8}" destId="{75D91CEF-D885-2E4A-AB8D-CE99C850A979}" srcOrd="0" destOrd="0" presId="urn:microsoft.com/office/officeart/2008/layout/LinedList"/>
    <dgm:cxn modelId="{C1287F04-E0CC-8642-9438-A0DA299DE90F}" type="presParOf" srcId="{CF38224A-66DC-5C44-BAB5-85740405D5E8}" destId="{E8CF1549-B5ED-1340-85EE-9B595BD6BB0E}" srcOrd="1" destOrd="0" presId="urn:microsoft.com/office/officeart/2008/layout/LinedList"/>
    <dgm:cxn modelId="{C83EB1E7-ACBA-BB4A-ABD8-313F4BB60F2A}" type="presParOf" srcId="{0CC19326-470D-5742-92AD-E3ED08D00AC4}" destId="{AF6CF6AD-920E-0247-BEC2-C4A7C7B9BAFA}" srcOrd="2" destOrd="0" presId="urn:microsoft.com/office/officeart/2008/layout/LinedList"/>
    <dgm:cxn modelId="{AA33BF88-22E7-7043-9360-8DC6EA8C5E33}" type="presParOf" srcId="{0CC19326-470D-5742-92AD-E3ED08D00AC4}" destId="{35D0B5AA-DC10-6841-BACD-2B3E343366AC}" srcOrd="3" destOrd="0" presId="urn:microsoft.com/office/officeart/2008/layout/LinedList"/>
    <dgm:cxn modelId="{2FA30247-E2CC-9945-9E78-E4CFBCADCFD7}" type="presParOf" srcId="{35D0B5AA-DC10-6841-BACD-2B3E343366AC}" destId="{C37BC171-9319-7A4E-9608-F5B578AB1EC9}" srcOrd="0" destOrd="0" presId="urn:microsoft.com/office/officeart/2008/layout/LinedList"/>
    <dgm:cxn modelId="{5597D931-E697-8442-B03E-AEE2D900ABFD}" type="presParOf" srcId="{35D0B5AA-DC10-6841-BACD-2B3E343366AC}" destId="{769299F0-AFB8-5E47-A284-B5F7C4E79B3E}" srcOrd="1" destOrd="0" presId="urn:microsoft.com/office/officeart/2008/layout/LinedList"/>
    <dgm:cxn modelId="{7BB14783-87F1-E041-9163-D4EEC50585EC}" type="presParOf" srcId="{0CC19326-470D-5742-92AD-E3ED08D00AC4}" destId="{1F32BFDD-A299-6449-99F3-CCB6185AABE7}" srcOrd="4" destOrd="0" presId="urn:microsoft.com/office/officeart/2008/layout/LinedList"/>
    <dgm:cxn modelId="{D492BABA-9566-0F4C-A3C9-2CC197856E13}" type="presParOf" srcId="{0CC19326-470D-5742-92AD-E3ED08D00AC4}" destId="{647459EC-AC2E-EE44-84EB-8FFEC9238EA2}" srcOrd="5" destOrd="0" presId="urn:microsoft.com/office/officeart/2008/layout/LinedList"/>
    <dgm:cxn modelId="{C26EE496-C3A6-234A-89C9-4137D1BF545A}" type="presParOf" srcId="{647459EC-AC2E-EE44-84EB-8FFEC9238EA2}" destId="{4FB85C01-46F6-C043-B910-DC9236AE29CD}" srcOrd="0" destOrd="0" presId="urn:microsoft.com/office/officeart/2008/layout/LinedList"/>
    <dgm:cxn modelId="{C6CC50EB-7641-AE4E-8983-BF935BE870D2}" type="presParOf" srcId="{647459EC-AC2E-EE44-84EB-8FFEC9238EA2}" destId="{AE9B8739-CFDD-DB47-AAFF-DD9E4D155A85}" srcOrd="1" destOrd="0" presId="urn:microsoft.com/office/officeart/2008/layout/LinedList"/>
    <dgm:cxn modelId="{419541DC-A42D-F946-B78A-A9666B2A4555}" type="presParOf" srcId="{0CC19326-470D-5742-92AD-E3ED08D00AC4}" destId="{F1C67D9B-EF10-CF47-9E39-C4653250586D}" srcOrd="6" destOrd="0" presId="urn:microsoft.com/office/officeart/2008/layout/LinedList"/>
    <dgm:cxn modelId="{5DF43D6E-3AEE-1C41-AC9D-29C00365D7FE}" type="presParOf" srcId="{0CC19326-470D-5742-92AD-E3ED08D00AC4}" destId="{90BD5C56-70BA-2542-A9C0-6396BE9C3A0F}" srcOrd="7" destOrd="0" presId="urn:microsoft.com/office/officeart/2008/layout/LinedList"/>
    <dgm:cxn modelId="{06366CD6-02CF-4B4F-8607-9B4C5FBFAB4C}" type="presParOf" srcId="{90BD5C56-70BA-2542-A9C0-6396BE9C3A0F}" destId="{66E83AA2-977D-8D45-9824-2C7AE07E7510}" srcOrd="0" destOrd="0" presId="urn:microsoft.com/office/officeart/2008/layout/LinedList"/>
    <dgm:cxn modelId="{7D655FB3-DE2E-6F41-825A-4404F81BE6EA}" type="presParOf" srcId="{90BD5C56-70BA-2542-A9C0-6396BE9C3A0F}" destId="{E989F9DF-62DF-754C-B534-66D940B26F80}" srcOrd="1" destOrd="0" presId="urn:microsoft.com/office/officeart/2008/layout/LinedList"/>
    <dgm:cxn modelId="{CAE82683-42E3-B048-8559-7E675A652298}" type="presParOf" srcId="{0CC19326-470D-5742-92AD-E3ED08D00AC4}" destId="{75009D42-5145-0D41-9691-8F79272A48AF}" srcOrd="8" destOrd="0" presId="urn:microsoft.com/office/officeart/2008/layout/LinedList"/>
    <dgm:cxn modelId="{10CE65B7-40DF-1A40-96F2-6B6787158716}" type="presParOf" srcId="{0CC19326-470D-5742-92AD-E3ED08D00AC4}" destId="{566A2C67-2523-2A40-83C3-197FA4DF6E02}" srcOrd="9" destOrd="0" presId="urn:microsoft.com/office/officeart/2008/layout/LinedList"/>
    <dgm:cxn modelId="{6584BAE9-5E19-2E48-91A2-4D78E553C85A}" type="presParOf" srcId="{566A2C67-2523-2A40-83C3-197FA4DF6E02}" destId="{E04B172C-3F07-C349-B9BB-BFF66ADCD59E}" srcOrd="0" destOrd="0" presId="urn:microsoft.com/office/officeart/2008/layout/LinedList"/>
    <dgm:cxn modelId="{3AAF7908-D247-9149-8EFD-449AAC7885AF}" type="presParOf" srcId="{566A2C67-2523-2A40-83C3-197FA4DF6E02}" destId="{7F3F7228-5517-7445-818A-A8757AF7B832}" srcOrd="1" destOrd="0" presId="urn:microsoft.com/office/officeart/2008/layout/LinedList"/>
    <dgm:cxn modelId="{E4754F30-FD56-6048-9283-417A0C37D752}" type="presParOf" srcId="{0CC19326-470D-5742-92AD-E3ED08D00AC4}" destId="{A5A5B457-1B09-9D4F-B304-8FDC0F62E4B9}" srcOrd="10" destOrd="0" presId="urn:microsoft.com/office/officeart/2008/layout/LinedList"/>
    <dgm:cxn modelId="{F7ED12F5-2FCF-D545-80F7-2137CAF15E32}" type="presParOf" srcId="{0CC19326-470D-5742-92AD-E3ED08D00AC4}" destId="{1E05AD09-4533-3E47-B1E3-BBE20C7FCC6F}" srcOrd="11" destOrd="0" presId="urn:microsoft.com/office/officeart/2008/layout/LinedList"/>
    <dgm:cxn modelId="{2D35A8D0-1C20-E848-83AF-6C08E9821A73}" type="presParOf" srcId="{1E05AD09-4533-3E47-B1E3-BBE20C7FCC6F}" destId="{AC3BB273-15BD-F24F-A8CB-86FE721D2923}" srcOrd="0" destOrd="0" presId="urn:microsoft.com/office/officeart/2008/layout/LinedList"/>
    <dgm:cxn modelId="{AAD7C2C8-2C25-BC44-95D8-99D63DEB0CE9}" type="presParOf" srcId="{1E05AD09-4533-3E47-B1E3-BBE20C7FCC6F}" destId="{80C71781-C211-E944-92D4-53395E9AD6CE}" srcOrd="1" destOrd="0" presId="urn:microsoft.com/office/officeart/2008/layout/LinedList"/>
    <dgm:cxn modelId="{C8B1F800-2E3D-8C40-9E60-20AD7EB9868C}" type="presParOf" srcId="{0CC19326-470D-5742-92AD-E3ED08D00AC4}" destId="{49BA8406-AF33-9D47-BC01-F3448D80CF45}" srcOrd="12" destOrd="0" presId="urn:microsoft.com/office/officeart/2008/layout/LinedList"/>
    <dgm:cxn modelId="{BE6AD36E-4EBA-8B40-954A-98DD5A82DD58}" type="presParOf" srcId="{0CC19326-470D-5742-92AD-E3ED08D00AC4}" destId="{CE71588E-0066-F843-8C33-91954BEE9B0C}" srcOrd="13" destOrd="0" presId="urn:microsoft.com/office/officeart/2008/layout/LinedList"/>
    <dgm:cxn modelId="{26085E31-57EC-0547-B270-32904AEA1C21}" type="presParOf" srcId="{CE71588E-0066-F843-8C33-91954BEE9B0C}" destId="{CEB8FF24-799A-9543-AF2B-27A083F5BD9D}" srcOrd="0" destOrd="0" presId="urn:microsoft.com/office/officeart/2008/layout/LinedList"/>
    <dgm:cxn modelId="{6FE1209F-0DB5-FD41-A675-087235C8EDD9}" type="presParOf" srcId="{CE71588E-0066-F843-8C33-91954BEE9B0C}" destId="{635E0A20-793A-B74F-87B7-2941D59A2929}" srcOrd="1" destOrd="0" presId="urn:microsoft.com/office/officeart/2008/layout/LinedList"/>
    <dgm:cxn modelId="{FB7189EF-A063-C14A-8F41-316AF5FB910A}" type="presParOf" srcId="{0CC19326-470D-5742-92AD-E3ED08D00AC4}" destId="{16DD6B05-095E-C34E-88B9-21DBD725849F}" srcOrd="14" destOrd="0" presId="urn:microsoft.com/office/officeart/2008/layout/LinedList"/>
    <dgm:cxn modelId="{1C2C0C1F-ADC3-6241-AD0B-4A08E168A1A5}" type="presParOf" srcId="{0CC19326-470D-5742-92AD-E3ED08D00AC4}" destId="{8ADB2FF5-9C7D-7744-887F-D5120F6852B4}" srcOrd="15" destOrd="0" presId="urn:microsoft.com/office/officeart/2008/layout/LinedList"/>
    <dgm:cxn modelId="{35B98BC8-00A6-2944-B712-799731F5469C}" type="presParOf" srcId="{8ADB2FF5-9C7D-7744-887F-D5120F6852B4}" destId="{C047CB03-FD96-EA4E-8DEE-A42BD498D3B4}" srcOrd="0" destOrd="0" presId="urn:microsoft.com/office/officeart/2008/layout/LinedList"/>
    <dgm:cxn modelId="{0CBE69D7-B109-F843-BD69-B0C34D775E0B}" type="presParOf" srcId="{8ADB2FF5-9C7D-7744-887F-D5120F6852B4}" destId="{8DE401E5-D703-FF4C-943A-823F235CB19B}" srcOrd="1" destOrd="0" presId="urn:microsoft.com/office/officeart/2008/layout/LinedList"/>
    <dgm:cxn modelId="{91CCA27F-A5DD-184E-9597-5FE69120D1DA}" type="presParOf" srcId="{0CC19326-470D-5742-92AD-E3ED08D00AC4}" destId="{EB6983F9-BA92-9D4A-9D4F-E15894FB63A1}" srcOrd="16" destOrd="0" presId="urn:microsoft.com/office/officeart/2008/layout/LinedList"/>
    <dgm:cxn modelId="{404A4161-46D4-C843-B5FF-D9094594B3B3}" type="presParOf" srcId="{0CC19326-470D-5742-92AD-E3ED08D00AC4}" destId="{36A5B6AD-8040-E74D-875D-D0B4202D79E0}" srcOrd="17" destOrd="0" presId="urn:microsoft.com/office/officeart/2008/layout/LinedList"/>
    <dgm:cxn modelId="{328F6067-20C3-7546-B2F7-DBB875CE7303}" type="presParOf" srcId="{36A5B6AD-8040-E74D-875D-D0B4202D79E0}" destId="{4922F618-5042-E44C-9DBC-FDBEA89151CE}" srcOrd="0" destOrd="0" presId="urn:microsoft.com/office/officeart/2008/layout/LinedList"/>
    <dgm:cxn modelId="{4EE8C8B2-D1E2-4C41-B07A-226FFA552B47}" type="presParOf" srcId="{36A5B6AD-8040-E74D-875D-D0B4202D79E0}" destId="{AD2C7326-6A46-A046-9065-F8687A9E4BEB}" srcOrd="1" destOrd="0" presId="urn:microsoft.com/office/officeart/2008/layout/LinedList"/>
    <dgm:cxn modelId="{79112736-0E4B-164A-B30A-015B7152932D}" type="presParOf" srcId="{0CC19326-470D-5742-92AD-E3ED08D00AC4}" destId="{9CDDE860-97E0-324C-87B8-7A3E16D664BA}" srcOrd="18" destOrd="0" presId="urn:microsoft.com/office/officeart/2008/layout/LinedList"/>
    <dgm:cxn modelId="{D834A501-D699-184C-8E33-F8EF4B1DADF9}" type="presParOf" srcId="{0CC19326-470D-5742-92AD-E3ED08D00AC4}" destId="{F99A612B-57CA-9547-BCF0-C561729B59CB}" srcOrd="19" destOrd="0" presId="urn:microsoft.com/office/officeart/2008/layout/LinedList"/>
    <dgm:cxn modelId="{8C7A2BA5-E36C-EC4A-973D-733D19E81659}" type="presParOf" srcId="{F99A612B-57CA-9547-BCF0-C561729B59CB}" destId="{F6E8BF29-815F-B644-BFDA-91AB4338DAB6}" srcOrd="0" destOrd="0" presId="urn:microsoft.com/office/officeart/2008/layout/LinedList"/>
    <dgm:cxn modelId="{4CD4BE72-8AF2-5344-B52F-EC7E33D21A59}" type="presParOf" srcId="{F99A612B-57CA-9547-BCF0-C561729B59CB}" destId="{71B583C9-BF86-DA40-956C-C030A07322D3}" srcOrd="1" destOrd="0" presId="urn:microsoft.com/office/officeart/2008/layout/LinedList"/>
    <dgm:cxn modelId="{339D433D-1DC5-D24F-95C1-FC13363E84BB}" type="presParOf" srcId="{0CC19326-470D-5742-92AD-E3ED08D00AC4}" destId="{3433BC1A-5997-334B-946D-4C54A743C4F1}" srcOrd="20" destOrd="0" presId="urn:microsoft.com/office/officeart/2008/layout/LinedList"/>
    <dgm:cxn modelId="{D80AAB8B-5560-BC41-9FF2-BB0A77641040}" type="presParOf" srcId="{0CC19326-470D-5742-92AD-E3ED08D00AC4}" destId="{9799833A-CB1F-9346-BE7A-8F0DC94921D3}" srcOrd="21" destOrd="0" presId="urn:microsoft.com/office/officeart/2008/layout/LinedList"/>
    <dgm:cxn modelId="{79419F8B-3E1A-3A49-B5F8-AF384270A86A}" type="presParOf" srcId="{9799833A-CB1F-9346-BE7A-8F0DC94921D3}" destId="{E7039665-3AE8-5742-8F51-CB9C39537A60}" srcOrd="0" destOrd="0" presId="urn:microsoft.com/office/officeart/2008/layout/LinedList"/>
    <dgm:cxn modelId="{9BD2FFCC-9F5F-1142-AEB3-01444FA0099F}" type="presParOf" srcId="{9799833A-CB1F-9346-BE7A-8F0DC94921D3}" destId="{1054117D-6AAE-A447-A1C0-D0115DD59078}" srcOrd="1" destOrd="0" presId="urn:microsoft.com/office/officeart/2008/layout/LinedList"/>
    <dgm:cxn modelId="{7DF19F7F-171F-0B4B-B499-1B8B78DF0A36}" type="presParOf" srcId="{0CC19326-470D-5742-92AD-E3ED08D00AC4}" destId="{DEC1A731-329C-6142-B5B5-730762C7C396}" srcOrd="22" destOrd="0" presId="urn:microsoft.com/office/officeart/2008/layout/LinedList"/>
    <dgm:cxn modelId="{228B9D03-8E06-F547-BB21-744416E56ED5}" type="presParOf" srcId="{0CC19326-470D-5742-92AD-E3ED08D00AC4}" destId="{15127E0B-0D64-3345-B94F-C5F92977A2C9}" srcOrd="23" destOrd="0" presId="urn:microsoft.com/office/officeart/2008/layout/LinedList"/>
    <dgm:cxn modelId="{D6902D64-A7F2-9F4C-ABBD-5A0D22E76B1A}" type="presParOf" srcId="{15127E0B-0D64-3345-B94F-C5F92977A2C9}" destId="{F353C80D-6890-9749-8856-D997863B392F}" srcOrd="0" destOrd="0" presId="urn:microsoft.com/office/officeart/2008/layout/LinedList"/>
    <dgm:cxn modelId="{4679E280-21DB-2241-8F75-245A76C94897}" type="presParOf" srcId="{15127E0B-0D64-3345-B94F-C5F92977A2C9}" destId="{1D65481C-BB5C-0341-8E9E-65D88EBBB38B}" srcOrd="1" destOrd="0" presId="urn:microsoft.com/office/officeart/2008/layout/LinedList"/>
    <dgm:cxn modelId="{63A746C6-3BD8-BB40-8964-9BF1DB493BF2}" type="presParOf" srcId="{0CC19326-470D-5742-92AD-E3ED08D00AC4}" destId="{269ED58A-CC80-9F4A-82C1-D198784A41D9}" srcOrd="24" destOrd="0" presId="urn:microsoft.com/office/officeart/2008/layout/LinedList"/>
    <dgm:cxn modelId="{BF83CC5D-3795-0144-9B4A-E946A0356268}" type="presParOf" srcId="{0CC19326-470D-5742-92AD-E3ED08D00AC4}" destId="{CEA8BDCE-4C80-2146-8B5A-74775414CD4E}" srcOrd="25" destOrd="0" presId="urn:microsoft.com/office/officeart/2008/layout/LinedList"/>
    <dgm:cxn modelId="{FC8066B6-C4A9-0D47-B8C5-5902711A7CF4}" type="presParOf" srcId="{CEA8BDCE-4C80-2146-8B5A-74775414CD4E}" destId="{AE083591-9837-7B4C-BBC5-77571E6B623E}" srcOrd="0" destOrd="0" presId="urn:microsoft.com/office/officeart/2008/layout/LinedList"/>
    <dgm:cxn modelId="{10AE5C30-31E4-834D-8720-D7A5B2A88F28}" type="presParOf" srcId="{CEA8BDCE-4C80-2146-8B5A-74775414CD4E}" destId="{A28FDBDD-A48E-B344-A1BD-C436920E273D}" srcOrd="1" destOrd="0" presId="urn:microsoft.com/office/officeart/2008/layout/LinedList"/>
    <dgm:cxn modelId="{E1DFB383-597F-FD4F-82F4-A4045491911A}" type="presParOf" srcId="{0CC19326-470D-5742-92AD-E3ED08D00AC4}" destId="{B2C775B9-0BC3-ED4D-912F-D653EA66FB42}" srcOrd="26" destOrd="0" presId="urn:microsoft.com/office/officeart/2008/layout/LinedList"/>
    <dgm:cxn modelId="{841B5DEC-4B3D-F346-856D-51410CE7489D}" type="presParOf" srcId="{0CC19326-470D-5742-92AD-E3ED08D00AC4}" destId="{4688D037-0102-A44F-875D-D11806BA339C}" srcOrd="27" destOrd="0" presId="urn:microsoft.com/office/officeart/2008/layout/LinedList"/>
    <dgm:cxn modelId="{44B46048-EC09-514C-8F80-3DCADA73704F}" type="presParOf" srcId="{4688D037-0102-A44F-875D-D11806BA339C}" destId="{BEDDA3AF-B681-0143-95BF-F4C5E5AC5FE4}" srcOrd="0" destOrd="0" presId="urn:microsoft.com/office/officeart/2008/layout/LinedList"/>
    <dgm:cxn modelId="{18B78E80-0BD1-C145-8F41-65D2CC9B5E11}" type="presParOf" srcId="{4688D037-0102-A44F-875D-D11806BA339C}" destId="{9A589130-34FD-7843-A0C3-349C41F03318}" srcOrd="1" destOrd="0" presId="urn:microsoft.com/office/officeart/2008/layout/LinedList"/>
    <dgm:cxn modelId="{2B474917-8D03-0343-8CF3-6611C8D42B0E}" type="presParOf" srcId="{0CC19326-470D-5742-92AD-E3ED08D00AC4}" destId="{559F9359-44DB-014E-BE42-E832920561C5}" srcOrd="28" destOrd="0" presId="urn:microsoft.com/office/officeart/2008/layout/LinedList"/>
    <dgm:cxn modelId="{B0B592A5-BF29-C94C-BDB4-FEDBE78EAEDA}" type="presParOf" srcId="{0CC19326-470D-5742-92AD-E3ED08D00AC4}" destId="{E0A5D82A-632D-D148-A4A7-99ACECDAE036}" srcOrd="29" destOrd="0" presId="urn:microsoft.com/office/officeart/2008/layout/LinedList"/>
    <dgm:cxn modelId="{3185F5B5-9057-BB4B-A9A5-740171B9E9F9}" type="presParOf" srcId="{E0A5D82A-632D-D148-A4A7-99ACECDAE036}" destId="{012228AD-C3AE-FE40-BD37-98ABD600DE81}" srcOrd="0" destOrd="0" presId="urn:microsoft.com/office/officeart/2008/layout/LinedList"/>
    <dgm:cxn modelId="{9B775E1D-3355-D740-8716-45409CD67AD6}" type="presParOf" srcId="{E0A5D82A-632D-D148-A4A7-99ACECDAE036}" destId="{9F1323DC-ADB8-1045-B062-2026D747E1FC}" srcOrd="1" destOrd="0" presId="urn:microsoft.com/office/officeart/2008/layout/LinedList"/>
    <dgm:cxn modelId="{38250054-6291-9E4D-B3D5-9FE660F54608}" type="presParOf" srcId="{0CC19326-470D-5742-92AD-E3ED08D00AC4}" destId="{25FB5287-A940-2644-9EFD-575B8A01F308}" srcOrd="30" destOrd="0" presId="urn:microsoft.com/office/officeart/2008/layout/LinedList"/>
    <dgm:cxn modelId="{88A93ADD-8CE3-4648-BEB1-AB8C33D300D5}" type="presParOf" srcId="{0CC19326-470D-5742-92AD-E3ED08D00AC4}" destId="{DD48C9DE-5CBD-DD47-8C8D-AAFB4F7FF0B3}" srcOrd="31" destOrd="0" presId="urn:microsoft.com/office/officeart/2008/layout/LinedList"/>
    <dgm:cxn modelId="{45109F48-D06B-194C-BDBE-58FC1D4B572B}" type="presParOf" srcId="{DD48C9DE-5CBD-DD47-8C8D-AAFB4F7FF0B3}" destId="{59723E89-99FC-0E49-8971-8BE0F79B24C5}" srcOrd="0" destOrd="0" presId="urn:microsoft.com/office/officeart/2008/layout/LinedList"/>
    <dgm:cxn modelId="{1E09D3F3-E530-0B43-9EB8-54D9B6104347}" type="presParOf" srcId="{DD48C9DE-5CBD-DD47-8C8D-AAFB4F7FF0B3}" destId="{536D1126-7458-954D-9829-CBA88410C6E5}" srcOrd="1" destOrd="0" presId="urn:microsoft.com/office/officeart/2008/layout/LinedList"/>
    <dgm:cxn modelId="{A4173207-CC60-F34D-818A-5259B8D21870}" type="presParOf" srcId="{0CC19326-470D-5742-92AD-E3ED08D00AC4}" destId="{99A86802-0197-E347-B58E-A53509569945}" srcOrd="32" destOrd="0" presId="urn:microsoft.com/office/officeart/2008/layout/LinedList"/>
    <dgm:cxn modelId="{9E1E8BA8-8621-3149-BE11-8D3CF3A47305}" type="presParOf" srcId="{0CC19326-470D-5742-92AD-E3ED08D00AC4}" destId="{593040B8-85DA-C246-96FC-4EAA486411B9}" srcOrd="33" destOrd="0" presId="urn:microsoft.com/office/officeart/2008/layout/LinedList"/>
    <dgm:cxn modelId="{D5416D54-9122-5644-B0A8-4B17E9FA96A0}" type="presParOf" srcId="{593040B8-85DA-C246-96FC-4EAA486411B9}" destId="{B70651C8-A0C7-0A47-BB31-8948733BBBD1}" srcOrd="0" destOrd="0" presId="urn:microsoft.com/office/officeart/2008/layout/LinedList"/>
    <dgm:cxn modelId="{7327544A-FEF9-D943-B748-A6F7CB2A0812}" type="presParOf" srcId="{593040B8-85DA-C246-96FC-4EAA486411B9}" destId="{E19BCBEE-56AD-2D46-9A8F-1E98ED56E4C8}" srcOrd="1" destOrd="0" presId="urn:microsoft.com/office/officeart/2008/layout/LinedList"/>
    <dgm:cxn modelId="{231B31C1-9149-2643-BDD4-F5A3F625DC91}" type="presParOf" srcId="{0CC19326-470D-5742-92AD-E3ED08D00AC4}" destId="{717E5170-E43A-3B4C-947C-62DA62DB7D2F}" srcOrd="34" destOrd="0" presId="urn:microsoft.com/office/officeart/2008/layout/LinedList"/>
    <dgm:cxn modelId="{9348AD92-1A27-AD49-9AAA-C0A886758B7B}" type="presParOf" srcId="{0CC19326-470D-5742-92AD-E3ED08D00AC4}" destId="{5B6CA3F1-26DC-B540-9B99-42DEDF205E05}" srcOrd="35" destOrd="0" presId="urn:microsoft.com/office/officeart/2008/layout/LinedList"/>
    <dgm:cxn modelId="{519D7637-90EF-C94E-914A-5908812EBA50}" type="presParOf" srcId="{5B6CA3F1-26DC-B540-9B99-42DEDF205E05}" destId="{936601A4-6179-D442-B849-18CC8D9D5163}" srcOrd="0" destOrd="0" presId="urn:microsoft.com/office/officeart/2008/layout/LinedList"/>
    <dgm:cxn modelId="{D1BFC27B-F349-D44D-A4B7-C965CD442EF6}" type="presParOf" srcId="{5B6CA3F1-26DC-B540-9B99-42DEDF205E05}" destId="{4918D1EF-8816-F44E-AEA2-078186E74F1E}" srcOrd="1" destOrd="0" presId="urn:microsoft.com/office/officeart/2008/layout/LinedList"/>
    <dgm:cxn modelId="{B405546B-812C-0C4F-8093-C08255A236C0}" type="presParOf" srcId="{0CC19326-470D-5742-92AD-E3ED08D00AC4}" destId="{A6CF135D-7AA2-F84D-8655-D6E66F7C12E5}" srcOrd="36" destOrd="0" presId="urn:microsoft.com/office/officeart/2008/layout/LinedList"/>
    <dgm:cxn modelId="{04D8C71C-1831-B149-BB40-066FCAC1D3F1}" type="presParOf" srcId="{0CC19326-470D-5742-92AD-E3ED08D00AC4}" destId="{E576493A-2A7A-F248-9150-E6A561622C77}" srcOrd="37" destOrd="0" presId="urn:microsoft.com/office/officeart/2008/layout/LinedList"/>
    <dgm:cxn modelId="{68A6BC8B-B9D8-D24E-AF6D-2A206B0E126F}" type="presParOf" srcId="{E576493A-2A7A-F248-9150-E6A561622C77}" destId="{587414BE-16E1-AC4D-B1DF-38C52DA3AE6B}" srcOrd="0" destOrd="0" presId="urn:microsoft.com/office/officeart/2008/layout/LinedList"/>
    <dgm:cxn modelId="{8095FB8A-DC10-864A-B13F-D1CE9D6F541F}" type="presParOf" srcId="{E576493A-2A7A-F248-9150-E6A561622C77}" destId="{C2CEC64A-3BA2-6A42-BD08-F0D38AAFB5C1}" srcOrd="1" destOrd="0" presId="urn:microsoft.com/office/officeart/2008/layout/LinedList"/>
    <dgm:cxn modelId="{72B37652-62EE-BD44-93BA-F9A635D0B92E}" type="presParOf" srcId="{0CC19326-470D-5742-92AD-E3ED08D00AC4}" destId="{0B512DAA-2B2E-D645-A8D3-4A5EBCEA0992}" srcOrd="38" destOrd="0" presId="urn:microsoft.com/office/officeart/2008/layout/LinedList"/>
    <dgm:cxn modelId="{FCC1B1E3-35BE-184E-9637-A089E0637879}" type="presParOf" srcId="{0CC19326-470D-5742-92AD-E3ED08D00AC4}" destId="{9DC8DCA5-8C63-4047-966F-B55A12E9DDB5}" srcOrd="39" destOrd="0" presId="urn:microsoft.com/office/officeart/2008/layout/LinedList"/>
    <dgm:cxn modelId="{209D0F93-4D55-D14D-AE2E-5B885A1AA21E}" type="presParOf" srcId="{9DC8DCA5-8C63-4047-966F-B55A12E9DDB5}" destId="{5591666D-5D99-E746-A6B6-33A02692E947}" srcOrd="0" destOrd="0" presId="urn:microsoft.com/office/officeart/2008/layout/LinedList"/>
    <dgm:cxn modelId="{A0F3B386-4D5A-E74F-B91F-9CDE7C2E8BEC}" type="presParOf" srcId="{9DC8DCA5-8C63-4047-966F-B55A12E9DDB5}" destId="{3613AAB6-2158-8043-AD2F-A819ADF2CC6E}" srcOrd="1" destOrd="0" presId="urn:microsoft.com/office/officeart/2008/layout/LinedList"/>
    <dgm:cxn modelId="{06DC6E9C-AB4A-7249-A888-5EDCD63A979F}" type="presParOf" srcId="{0CC19326-470D-5742-92AD-E3ED08D00AC4}" destId="{385EA3DD-254E-2E46-83F3-46E69393EEE7}" srcOrd="40" destOrd="0" presId="urn:microsoft.com/office/officeart/2008/layout/LinedList"/>
    <dgm:cxn modelId="{8C7A85C2-03D2-C248-ACF3-A16AA9E09462}" type="presParOf" srcId="{0CC19326-470D-5742-92AD-E3ED08D00AC4}" destId="{6D31922E-312B-AF48-8A1A-CDC9E0474A76}" srcOrd="41" destOrd="0" presId="urn:microsoft.com/office/officeart/2008/layout/LinedList"/>
    <dgm:cxn modelId="{9EED44D3-A627-E64B-BFA6-0D356D9CEAED}" type="presParOf" srcId="{6D31922E-312B-AF48-8A1A-CDC9E0474A76}" destId="{1CE0E66F-A7CE-D849-B5A7-2EE70A8461BE}" srcOrd="0" destOrd="0" presId="urn:microsoft.com/office/officeart/2008/layout/LinedList"/>
    <dgm:cxn modelId="{60C33272-14FA-2746-8BAF-5DE3BFB75ED0}" type="presParOf" srcId="{6D31922E-312B-AF48-8A1A-CDC9E0474A76}" destId="{1C53FBF3-2F70-8148-A0F0-7518D9506EBF}" srcOrd="1" destOrd="0" presId="urn:microsoft.com/office/officeart/2008/layout/LinedList"/>
    <dgm:cxn modelId="{E22516CC-7985-CB48-A8BE-90B6455BF568}" type="presParOf" srcId="{0CC19326-470D-5742-92AD-E3ED08D00AC4}" destId="{39901482-EF8A-2949-A70B-F673FFF5F0DC}" srcOrd="42" destOrd="0" presId="urn:microsoft.com/office/officeart/2008/layout/LinedList"/>
    <dgm:cxn modelId="{35A01C9D-F265-0347-973B-251D5844D98A}" type="presParOf" srcId="{0CC19326-470D-5742-92AD-E3ED08D00AC4}" destId="{48BF60E9-1A5D-4D4C-888F-34A8769EC289}" srcOrd="43" destOrd="0" presId="urn:microsoft.com/office/officeart/2008/layout/LinedList"/>
    <dgm:cxn modelId="{B4E703B5-71A6-EB44-9CEF-45E61859662B}" type="presParOf" srcId="{48BF60E9-1A5D-4D4C-888F-34A8769EC289}" destId="{A1134BFB-82AF-6F41-BE85-3BC00518ACB3}" srcOrd="0" destOrd="0" presId="urn:microsoft.com/office/officeart/2008/layout/LinedList"/>
    <dgm:cxn modelId="{C3B06858-AB5F-7242-94E7-929ED8106A1F}" type="presParOf" srcId="{48BF60E9-1A5D-4D4C-888F-34A8769EC289}" destId="{4FB3EF7D-0176-2A4A-BF43-1572D6F00AB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5EA9582-ADB6-447C-A22D-FA311699882D}" type="doc">
      <dgm:prSet loTypeId="urn:microsoft.com/office/officeart/2008/layout/LinedList" loCatId="list" qsTypeId="urn:microsoft.com/office/officeart/2005/8/quickstyle/3d2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B93CBDC6-823E-064C-82B8-41D8020A86F7}">
      <dgm:prSet/>
      <dgm:spPr/>
      <dgm:t>
        <a:bodyPr/>
        <a:lstStyle/>
        <a:p>
          <a:r>
            <a:rPr lang="en-US" dirty="0"/>
            <a:t>CREATE TABLE </a:t>
          </a:r>
          <a:r>
            <a:rPr lang="en-US" b="1" dirty="0"/>
            <a:t>AIRLINE</a:t>
          </a:r>
          <a:r>
            <a:rPr lang="en-US" dirty="0"/>
            <a:t>
(
</a:t>
          </a:r>
          <a:r>
            <a:rPr lang="en-US" dirty="0" err="1"/>
            <a:t>AirlineID</a:t>
          </a:r>
          <a:r>
            <a:rPr lang="en-US" dirty="0"/>
            <a:t> VARCHAR(3) NOT NULL,
</a:t>
          </a:r>
          <a:r>
            <a:rPr lang="en-US" dirty="0" err="1"/>
            <a:t>AirlineName</a:t>
          </a:r>
          <a:r>
            <a:rPr lang="en-US" dirty="0"/>
            <a:t> VARCHAR(50),
</a:t>
          </a:r>
          <a:r>
            <a:rPr lang="en-US" dirty="0" err="1"/>
            <a:t>ThreeDigitCode</a:t>
          </a:r>
          <a:r>
            <a:rPr lang="en-US" dirty="0"/>
            <a:t> VARCHAR(3),
PRIMARY KEY(</a:t>
          </a:r>
          <a:r>
            <a:rPr lang="en-US" dirty="0" err="1"/>
            <a:t>AirlineID</a:t>
          </a:r>
          <a:r>
            <a:rPr lang="en-US" dirty="0"/>
            <a:t>)
);
INSERT INTO </a:t>
          </a:r>
          <a:r>
            <a:rPr lang="en-US" b="1" dirty="0"/>
            <a:t>AIRLINE</a:t>
          </a:r>
          <a:r>
            <a:rPr lang="en-US" dirty="0"/>
            <a:t>
VALUES
('</a:t>
          </a:r>
          <a:r>
            <a:rPr lang="en-US" dirty="0" err="1"/>
            <a:t>AA','American</a:t>
          </a:r>
          <a:r>
            <a:rPr lang="en-US" dirty="0"/>
            <a:t> Airlines','001'),
('</a:t>
          </a:r>
          <a:r>
            <a:rPr lang="en-US" dirty="0" err="1"/>
            <a:t>AI','Air</a:t>
          </a:r>
          <a:r>
            <a:rPr lang="en-US" dirty="0"/>
            <a:t> India Limited','098'),
('</a:t>
          </a:r>
          <a:r>
            <a:rPr lang="en-US" dirty="0" err="1"/>
            <a:t>LH','Lufthansa</a:t>
          </a:r>
          <a:r>
            <a:rPr lang="en-US" dirty="0"/>
            <a:t>', '209'),
('</a:t>
          </a:r>
          <a:r>
            <a:rPr lang="en-US" dirty="0" err="1"/>
            <a:t>BA','British</a:t>
          </a:r>
          <a:r>
            <a:rPr lang="en-US" dirty="0"/>
            <a:t> Airways','125'),
('</a:t>
          </a:r>
          <a:r>
            <a:rPr lang="en-US" dirty="0" err="1"/>
            <a:t>QR','Qatar</a:t>
          </a:r>
          <a:r>
            <a:rPr lang="en-US" dirty="0"/>
            <a:t> Airways','157'),
('9W','Jet Airways','222'),
('EK','Emirates','176'),
('EY','</a:t>
          </a:r>
          <a:r>
            <a:rPr lang="en-US" dirty="0" err="1"/>
            <a:t>Ethiad</a:t>
          </a:r>
          <a:r>
            <a:rPr lang="en-US" dirty="0"/>
            <a:t> Airways','607');
</a:t>
          </a:r>
        </a:p>
      </dgm:t>
    </dgm:pt>
    <dgm:pt modelId="{C539F391-B25A-ED49-A074-E78E9C3C2A10}" type="parTrans" cxnId="{9447DAC5-F0FB-1A42-A76A-82809C433D3D}">
      <dgm:prSet/>
      <dgm:spPr/>
      <dgm:t>
        <a:bodyPr/>
        <a:lstStyle/>
        <a:p>
          <a:endParaRPr lang="en-US"/>
        </a:p>
      </dgm:t>
    </dgm:pt>
    <dgm:pt modelId="{8B84D1F4-CC02-8D46-9D2A-797EC2E86374}" type="sibTrans" cxnId="{9447DAC5-F0FB-1A42-A76A-82809C433D3D}">
      <dgm:prSet/>
      <dgm:spPr/>
      <dgm:t>
        <a:bodyPr/>
        <a:lstStyle/>
        <a:p>
          <a:endParaRPr lang="en-US"/>
        </a:p>
      </dgm:t>
    </dgm:pt>
    <dgm:pt modelId="{0CC19326-470D-5742-92AD-E3ED08D00AC4}" type="pres">
      <dgm:prSet presAssocID="{55EA9582-ADB6-447C-A22D-FA311699882D}" presName="vert0" presStyleCnt="0">
        <dgm:presLayoutVars>
          <dgm:dir/>
          <dgm:animOne val="branch"/>
          <dgm:animLvl val="lvl"/>
        </dgm:presLayoutVars>
      </dgm:prSet>
      <dgm:spPr/>
    </dgm:pt>
    <dgm:pt modelId="{9C3702BF-058B-7E4B-8FC6-203169FBEFB8}" type="pres">
      <dgm:prSet presAssocID="{B93CBDC6-823E-064C-82B8-41D8020A86F7}" presName="thickLine" presStyleLbl="alignNode1" presStyleIdx="0" presStyleCnt="1"/>
      <dgm:spPr/>
    </dgm:pt>
    <dgm:pt modelId="{E93DAB07-C931-764C-9578-3D506EEFC20B}" type="pres">
      <dgm:prSet presAssocID="{B93CBDC6-823E-064C-82B8-41D8020A86F7}" presName="horz1" presStyleCnt="0"/>
      <dgm:spPr/>
    </dgm:pt>
    <dgm:pt modelId="{7DAB8237-F8ED-CA45-847B-084E05D7549B}" type="pres">
      <dgm:prSet presAssocID="{B93CBDC6-823E-064C-82B8-41D8020A86F7}" presName="tx1" presStyleLbl="revTx" presStyleIdx="0" presStyleCnt="1"/>
      <dgm:spPr/>
    </dgm:pt>
    <dgm:pt modelId="{D488E982-8BCF-FC4A-A826-DE3439104653}" type="pres">
      <dgm:prSet presAssocID="{B93CBDC6-823E-064C-82B8-41D8020A86F7}" presName="vert1" presStyleCnt="0"/>
      <dgm:spPr/>
    </dgm:pt>
  </dgm:ptLst>
  <dgm:cxnLst>
    <dgm:cxn modelId="{22F12205-A3EC-8449-AB6F-BB5987477896}" type="presOf" srcId="{55EA9582-ADB6-447C-A22D-FA311699882D}" destId="{0CC19326-470D-5742-92AD-E3ED08D00AC4}" srcOrd="0" destOrd="0" presId="urn:microsoft.com/office/officeart/2008/layout/LinedList"/>
    <dgm:cxn modelId="{7524C861-7801-C344-993A-1BD6657CBB20}" type="presOf" srcId="{B93CBDC6-823E-064C-82B8-41D8020A86F7}" destId="{7DAB8237-F8ED-CA45-847B-084E05D7549B}" srcOrd="0" destOrd="0" presId="urn:microsoft.com/office/officeart/2008/layout/LinedList"/>
    <dgm:cxn modelId="{9447DAC5-F0FB-1A42-A76A-82809C433D3D}" srcId="{55EA9582-ADB6-447C-A22D-FA311699882D}" destId="{B93CBDC6-823E-064C-82B8-41D8020A86F7}" srcOrd="0" destOrd="0" parTransId="{C539F391-B25A-ED49-A074-E78E9C3C2A10}" sibTransId="{8B84D1F4-CC02-8D46-9D2A-797EC2E86374}"/>
    <dgm:cxn modelId="{A830E1C3-A8DB-254C-AEFC-451C56239B80}" type="presParOf" srcId="{0CC19326-470D-5742-92AD-E3ED08D00AC4}" destId="{9C3702BF-058B-7E4B-8FC6-203169FBEFB8}" srcOrd="0" destOrd="0" presId="urn:microsoft.com/office/officeart/2008/layout/LinedList"/>
    <dgm:cxn modelId="{E0BBA91C-B5B3-A84B-B453-9B68A1D13AA1}" type="presParOf" srcId="{0CC19326-470D-5742-92AD-E3ED08D00AC4}" destId="{E93DAB07-C931-764C-9578-3D506EEFC20B}" srcOrd="1" destOrd="0" presId="urn:microsoft.com/office/officeart/2008/layout/LinedList"/>
    <dgm:cxn modelId="{205B683B-7F89-5742-BD54-48E7BE531A90}" type="presParOf" srcId="{E93DAB07-C931-764C-9578-3D506EEFC20B}" destId="{7DAB8237-F8ED-CA45-847B-084E05D7549B}" srcOrd="0" destOrd="0" presId="urn:microsoft.com/office/officeart/2008/layout/LinedList"/>
    <dgm:cxn modelId="{A2DC5619-33FC-F94C-BAF7-D7FB202A02DB}" type="presParOf" srcId="{E93DAB07-C931-764C-9578-3D506EEFC20B}" destId="{D488E982-8BCF-FC4A-A826-DE343910465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67139C-E8A9-4EB0-8EAF-945C93BDE034}">
      <dsp:nvSpPr>
        <dsp:cNvPr id="0" name=""/>
        <dsp:cNvSpPr/>
      </dsp:nvSpPr>
      <dsp:spPr>
        <a:xfrm>
          <a:off x="0" y="2111"/>
          <a:ext cx="6683374" cy="106992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AA0D52B-471F-48D1-8C91-9A92A2E2C1BA}">
      <dsp:nvSpPr>
        <dsp:cNvPr id="0" name=""/>
        <dsp:cNvSpPr/>
      </dsp:nvSpPr>
      <dsp:spPr>
        <a:xfrm>
          <a:off x="323651" y="242843"/>
          <a:ext cx="588456" cy="5884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0554E7D-AF8E-49D2-A49A-332BC36CC074}">
      <dsp:nvSpPr>
        <dsp:cNvPr id="0" name=""/>
        <dsp:cNvSpPr/>
      </dsp:nvSpPr>
      <dsp:spPr>
        <a:xfrm>
          <a:off x="1235759" y="2111"/>
          <a:ext cx="5447615" cy="106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33" tIns="113233" rIns="113233" bIns="11323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AIRPORT</a:t>
          </a:r>
          <a:r>
            <a:rPr lang="en-US" sz="2200" kern="1200" dirty="0"/>
            <a:t> -&gt; CITY, AIRPORT, AIRLINES, AIRPORTCONTAINSAIRLINES , FLIGHT</a:t>
          </a:r>
        </a:p>
      </dsp:txBody>
      <dsp:txXfrm>
        <a:off x="1235759" y="2111"/>
        <a:ext cx="5447615" cy="1069921"/>
      </dsp:txXfrm>
    </dsp:sp>
    <dsp:sp modelId="{BE977045-89B8-4E26-8ED6-615F5FADAF6B}">
      <dsp:nvSpPr>
        <dsp:cNvPr id="0" name=""/>
        <dsp:cNvSpPr/>
      </dsp:nvSpPr>
      <dsp:spPr>
        <a:xfrm>
          <a:off x="0" y="1339513"/>
          <a:ext cx="6683374" cy="106992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AD5D83F-0A9A-4DDE-8859-6AA7DC14E308}">
      <dsp:nvSpPr>
        <dsp:cNvPr id="0" name=""/>
        <dsp:cNvSpPr/>
      </dsp:nvSpPr>
      <dsp:spPr>
        <a:xfrm>
          <a:off x="323651" y="1580245"/>
          <a:ext cx="588456" cy="5884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40E50A-C355-4A39-879A-D9351B73B8C3}">
      <dsp:nvSpPr>
        <dsp:cNvPr id="0" name=""/>
        <dsp:cNvSpPr/>
      </dsp:nvSpPr>
      <dsp:spPr>
        <a:xfrm>
          <a:off x="1235759" y="1339513"/>
          <a:ext cx="5447615" cy="106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33" tIns="113233" rIns="113233" bIns="11323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EMPLOYEE</a:t>
          </a:r>
          <a:r>
            <a:rPr lang="en-US" sz="2200" kern="1200" dirty="0"/>
            <a:t> -&gt; EMPLOYEEDETAILS, EMPLOYEESALARY</a:t>
          </a:r>
        </a:p>
      </dsp:txBody>
      <dsp:txXfrm>
        <a:off x="1235759" y="1339513"/>
        <a:ext cx="5447615" cy="1069921"/>
      </dsp:txXfrm>
    </dsp:sp>
    <dsp:sp modelId="{62FA544A-0857-4D91-952F-62C61E79EEED}">
      <dsp:nvSpPr>
        <dsp:cNvPr id="0" name=""/>
        <dsp:cNvSpPr/>
      </dsp:nvSpPr>
      <dsp:spPr>
        <a:xfrm>
          <a:off x="0" y="2676915"/>
          <a:ext cx="6683374" cy="106992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FA5369E-54FE-4AF0-8F55-45BC26E30B26}">
      <dsp:nvSpPr>
        <dsp:cNvPr id="0" name=""/>
        <dsp:cNvSpPr/>
      </dsp:nvSpPr>
      <dsp:spPr>
        <a:xfrm>
          <a:off x="323651" y="2917647"/>
          <a:ext cx="588456" cy="5884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F586D11-738E-45C1-BA8A-989D2E3C0EBE}">
      <dsp:nvSpPr>
        <dsp:cNvPr id="0" name=""/>
        <dsp:cNvSpPr/>
      </dsp:nvSpPr>
      <dsp:spPr>
        <a:xfrm>
          <a:off x="1235759" y="2676915"/>
          <a:ext cx="5447615" cy="106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33" tIns="113233" rIns="113233" bIns="11323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PASSANGER</a:t>
          </a:r>
          <a:r>
            <a:rPr lang="en-US" sz="2200" kern="1200" dirty="0"/>
            <a:t> -&gt; PASSENGERDETAILS, PASSENGER , PASSENGERFLIGHT</a:t>
          </a:r>
        </a:p>
      </dsp:txBody>
      <dsp:txXfrm>
        <a:off x="1235759" y="2676915"/>
        <a:ext cx="5447615" cy="1069921"/>
      </dsp:txXfrm>
    </dsp:sp>
    <dsp:sp modelId="{A69CAF02-E279-49C1-879B-03A7116A5AE6}">
      <dsp:nvSpPr>
        <dsp:cNvPr id="0" name=""/>
        <dsp:cNvSpPr/>
      </dsp:nvSpPr>
      <dsp:spPr>
        <a:xfrm>
          <a:off x="0" y="4014317"/>
          <a:ext cx="6683374" cy="106992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4F417B3-0159-480B-906C-8369468A81B3}">
      <dsp:nvSpPr>
        <dsp:cNvPr id="0" name=""/>
        <dsp:cNvSpPr/>
      </dsp:nvSpPr>
      <dsp:spPr>
        <a:xfrm>
          <a:off x="323651" y="4255049"/>
          <a:ext cx="588456" cy="58845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CF2536-CC3A-4297-A099-5FB71A4D1522}">
      <dsp:nvSpPr>
        <dsp:cNvPr id="0" name=""/>
        <dsp:cNvSpPr/>
      </dsp:nvSpPr>
      <dsp:spPr>
        <a:xfrm>
          <a:off x="1235759" y="4014317"/>
          <a:ext cx="5447615" cy="106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33" tIns="113233" rIns="113233" bIns="11323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TICKET</a:t>
          </a:r>
          <a:r>
            <a:rPr lang="en-US" sz="2200" kern="1200" dirty="0"/>
            <a:t> -&gt; TICKETDETAILS , TICKETBOOK , TICKETCANCEL</a:t>
          </a:r>
        </a:p>
      </dsp:txBody>
      <dsp:txXfrm>
        <a:off x="1235759" y="4014317"/>
        <a:ext cx="5447615" cy="10699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9E2D1F-2675-F04A-A5FC-ED7B4AC4310A}">
      <dsp:nvSpPr>
        <dsp:cNvPr id="0" name=""/>
        <dsp:cNvSpPr/>
      </dsp:nvSpPr>
      <dsp:spPr>
        <a:xfrm>
          <a:off x="0" y="2813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D91CEF-D885-2E4A-AB8D-CE99C850A979}">
      <dsp:nvSpPr>
        <dsp:cNvPr id="0" name=""/>
        <dsp:cNvSpPr/>
      </dsp:nvSpPr>
      <dsp:spPr>
        <a:xfrm>
          <a:off x="0" y="2813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CREATE TABLE </a:t>
          </a:r>
          <a:r>
            <a:rPr lang="en-US" sz="1300" b="1" kern="1200" dirty="0"/>
            <a:t>CITY</a:t>
          </a:r>
        </a:p>
      </dsp:txBody>
      <dsp:txXfrm>
        <a:off x="0" y="2813"/>
        <a:ext cx="6683374" cy="261667"/>
      </dsp:txXfrm>
    </dsp:sp>
    <dsp:sp modelId="{AF6CF6AD-920E-0247-BEC2-C4A7C7B9BAFA}">
      <dsp:nvSpPr>
        <dsp:cNvPr id="0" name=""/>
        <dsp:cNvSpPr/>
      </dsp:nvSpPr>
      <dsp:spPr>
        <a:xfrm>
          <a:off x="0" y="264481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7BC171-9319-7A4E-9608-F5B578AB1EC9}">
      <dsp:nvSpPr>
        <dsp:cNvPr id="0" name=""/>
        <dsp:cNvSpPr/>
      </dsp:nvSpPr>
      <dsp:spPr>
        <a:xfrm>
          <a:off x="0" y="264481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(</a:t>
          </a:r>
        </a:p>
      </dsp:txBody>
      <dsp:txXfrm>
        <a:off x="0" y="264481"/>
        <a:ext cx="6683374" cy="261667"/>
      </dsp:txXfrm>
    </dsp:sp>
    <dsp:sp modelId="{1F32BFDD-A299-6449-99F3-CCB6185AABE7}">
      <dsp:nvSpPr>
        <dsp:cNvPr id="0" name=""/>
        <dsp:cNvSpPr/>
      </dsp:nvSpPr>
      <dsp:spPr>
        <a:xfrm>
          <a:off x="0" y="526149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B85C01-46F6-C043-B910-DC9236AE29CD}">
      <dsp:nvSpPr>
        <dsp:cNvPr id="0" name=""/>
        <dsp:cNvSpPr/>
      </dsp:nvSpPr>
      <dsp:spPr>
        <a:xfrm>
          <a:off x="0" y="526149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CityName VARCHAR(15) NOT NULL,</a:t>
          </a:r>
        </a:p>
      </dsp:txBody>
      <dsp:txXfrm>
        <a:off x="0" y="526149"/>
        <a:ext cx="6683374" cy="261667"/>
      </dsp:txXfrm>
    </dsp:sp>
    <dsp:sp modelId="{F1C67D9B-EF10-CF47-9E39-C4653250586D}">
      <dsp:nvSpPr>
        <dsp:cNvPr id="0" name=""/>
        <dsp:cNvSpPr/>
      </dsp:nvSpPr>
      <dsp:spPr>
        <a:xfrm>
          <a:off x="0" y="787817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E83AA2-977D-8D45-9824-2C7AE07E7510}">
      <dsp:nvSpPr>
        <dsp:cNvPr id="0" name=""/>
        <dsp:cNvSpPr/>
      </dsp:nvSpPr>
      <dsp:spPr>
        <a:xfrm>
          <a:off x="0" y="787817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STATE VARCHAR(15), </a:t>
          </a:r>
        </a:p>
      </dsp:txBody>
      <dsp:txXfrm>
        <a:off x="0" y="787817"/>
        <a:ext cx="6683374" cy="261667"/>
      </dsp:txXfrm>
    </dsp:sp>
    <dsp:sp modelId="{75009D42-5145-0D41-9691-8F79272A48AF}">
      <dsp:nvSpPr>
        <dsp:cNvPr id="0" name=""/>
        <dsp:cNvSpPr/>
      </dsp:nvSpPr>
      <dsp:spPr>
        <a:xfrm>
          <a:off x="0" y="1049485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4B172C-3F07-C349-B9BB-BFF66ADCD59E}">
      <dsp:nvSpPr>
        <dsp:cNvPr id="0" name=""/>
        <dsp:cNvSpPr/>
      </dsp:nvSpPr>
      <dsp:spPr>
        <a:xfrm>
          <a:off x="0" y="1049485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COUNTRY VARCHAR(30),</a:t>
          </a:r>
        </a:p>
      </dsp:txBody>
      <dsp:txXfrm>
        <a:off x="0" y="1049485"/>
        <a:ext cx="6683374" cy="261667"/>
      </dsp:txXfrm>
    </dsp:sp>
    <dsp:sp modelId="{A5A5B457-1B09-9D4F-B304-8FDC0F62E4B9}">
      <dsp:nvSpPr>
        <dsp:cNvPr id="0" name=""/>
        <dsp:cNvSpPr/>
      </dsp:nvSpPr>
      <dsp:spPr>
        <a:xfrm>
          <a:off x="0" y="1311153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3BB273-15BD-F24F-A8CB-86FE721D2923}">
      <dsp:nvSpPr>
        <dsp:cNvPr id="0" name=""/>
        <dsp:cNvSpPr/>
      </dsp:nvSpPr>
      <dsp:spPr>
        <a:xfrm>
          <a:off x="0" y="1311153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PRIMARY KEY(CityName)</a:t>
          </a:r>
        </a:p>
      </dsp:txBody>
      <dsp:txXfrm>
        <a:off x="0" y="1311153"/>
        <a:ext cx="6683374" cy="261667"/>
      </dsp:txXfrm>
    </dsp:sp>
    <dsp:sp modelId="{49BA8406-AF33-9D47-BC01-F3448D80CF45}">
      <dsp:nvSpPr>
        <dsp:cNvPr id="0" name=""/>
        <dsp:cNvSpPr/>
      </dsp:nvSpPr>
      <dsp:spPr>
        <a:xfrm>
          <a:off x="0" y="1572821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B8FF24-799A-9543-AF2B-27A083F5BD9D}">
      <dsp:nvSpPr>
        <dsp:cNvPr id="0" name=""/>
        <dsp:cNvSpPr/>
      </dsp:nvSpPr>
      <dsp:spPr>
        <a:xfrm>
          <a:off x="0" y="1572821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);</a:t>
          </a:r>
        </a:p>
      </dsp:txBody>
      <dsp:txXfrm>
        <a:off x="0" y="1572821"/>
        <a:ext cx="6683374" cy="261667"/>
      </dsp:txXfrm>
    </dsp:sp>
    <dsp:sp modelId="{16DD6B05-095E-C34E-88B9-21DBD725849F}">
      <dsp:nvSpPr>
        <dsp:cNvPr id="0" name=""/>
        <dsp:cNvSpPr/>
      </dsp:nvSpPr>
      <dsp:spPr>
        <a:xfrm>
          <a:off x="0" y="1834488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47CB03-FD96-EA4E-8DEE-A42BD498D3B4}">
      <dsp:nvSpPr>
        <dsp:cNvPr id="0" name=""/>
        <dsp:cNvSpPr/>
      </dsp:nvSpPr>
      <dsp:spPr>
        <a:xfrm>
          <a:off x="0" y="1834488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 dirty="0"/>
        </a:p>
      </dsp:txBody>
      <dsp:txXfrm>
        <a:off x="0" y="1834488"/>
        <a:ext cx="6683374" cy="261667"/>
      </dsp:txXfrm>
    </dsp:sp>
    <dsp:sp modelId="{EB6983F9-BA92-9D4A-9D4F-E15894FB63A1}">
      <dsp:nvSpPr>
        <dsp:cNvPr id="0" name=""/>
        <dsp:cNvSpPr/>
      </dsp:nvSpPr>
      <dsp:spPr>
        <a:xfrm>
          <a:off x="0" y="2096156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22F618-5042-E44C-9DBC-FDBEA89151CE}">
      <dsp:nvSpPr>
        <dsp:cNvPr id="0" name=""/>
        <dsp:cNvSpPr/>
      </dsp:nvSpPr>
      <dsp:spPr>
        <a:xfrm>
          <a:off x="0" y="2096156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 dirty="0"/>
        </a:p>
      </dsp:txBody>
      <dsp:txXfrm>
        <a:off x="0" y="2096156"/>
        <a:ext cx="6683374" cy="261667"/>
      </dsp:txXfrm>
    </dsp:sp>
    <dsp:sp modelId="{9CDDE860-97E0-324C-87B8-7A3E16D664BA}">
      <dsp:nvSpPr>
        <dsp:cNvPr id="0" name=""/>
        <dsp:cNvSpPr/>
      </dsp:nvSpPr>
      <dsp:spPr>
        <a:xfrm>
          <a:off x="0" y="2357824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E8BF29-815F-B644-BFDA-91AB4338DAB6}">
      <dsp:nvSpPr>
        <dsp:cNvPr id="0" name=""/>
        <dsp:cNvSpPr/>
      </dsp:nvSpPr>
      <dsp:spPr>
        <a:xfrm>
          <a:off x="0" y="2357824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INSERT INTO </a:t>
          </a:r>
          <a:r>
            <a:rPr lang="en-US" sz="1300" b="1" kern="1200" dirty="0"/>
            <a:t>CITY</a:t>
          </a:r>
        </a:p>
      </dsp:txBody>
      <dsp:txXfrm>
        <a:off x="0" y="2357824"/>
        <a:ext cx="6683374" cy="261667"/>
      </dsp:txXfrm>
    </dsp:sp>
    <dsp:sp modelId="{3433BC1A-5997-334B-946D-4C54A743C4F1}">
      <dsp:nvSpPr>
        <dsp:cNvPr id="0" name=""/>
        <dsp:cNvSpPr/>
      </dsp:nvSpPr>
      <dsp:spPr>
        <a:xfrm>
          <a:off x="0" y="2619492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039665-3AE8-5742-8F51-CB9C39537A60}">
      <dsp:nvSpPr>
        <dsp:cNvPr id="0" name=""/>
        <dsp:cNvSpPr/>
      </dsp:nvSpPr>
      <dsp:spPr>
        <a:xfrm>
          <a:off x="0" y="2619492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VALUES</a:t>
          </a:r>
        </a:p>
      </dsp:txBody>
      <dsp:txXfrm>
        <a:off x="0" y="2619492"/>
        <a:ext cx="6683374" cy="261667"/>
      </dsp:txXfrm>
    </dsp:sp>
    <dsp:sp modelId="{DEC1A731-329C-6142-B5B5-730762C7C396}">
      <dsp:nvSpPr>
        <dsp:cNvPr id="0" name=""/>
        <dsp:cNvSpPr/>
      </dsp:nvSpPr>
      <dsp:spPr>
        <a:xfrm>
          <a:off x="0" y="2881160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53C80D-6890-9749-8856-D997863B392F}">
      <dsp:nvSpPr>
        <dsp:cNvPr id="0" name=""/>
        <dsp:cNvSpPr/>
      </dsp:nvSpPr>
      <dsp:spPr>
        <a:xfrm>
          <a:off x="0" y="2881160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('Chandigarh','Chandigarh','India'),</a:t>
          </a:r>
        </a:p>
      </dsp:txBody>
      <dsp:txXfrm>
        <a:off x="0" y="2881160"/>
        <a:ext cx="6683374" cy="261667"/>
      </dsp:txXfrm>
    </dsp:sp>
    <dsp:sp modelId="{269ED58A-CC80-9F4A-82C1-D198784A41D9}">
      <dsp:nvSpPr>
        <dsp:cNvPr id="0" name=""/>
        <dsp:cNvSpPr/>
      </dsp:nvSpPr>
      <dsp:spPr>
        <a:xfrm>
          <a:off x="0" y="3142828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083591-9837-7B4C-BBC5-77571E6B623E}">
      <dsp:nvSpPr>
        <dsp:cNvPr id="0" name=""/>
        <dsp:cNvSpPr/>
      </dsp:nvSpPr>
      <dsp:spPr>
        <a:xfrm>
          <a:off x="0" y="3142828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('Delhi','Delhi','India'),</a:t>
          </a:r>
        </a:p>
      </dsp:txBody>
      <dsp:txXfrm>
        <a:off x="0" y="3142828"/>
        <a:ext cx="6683374" cy="261667"/>
      </dsp:txXfrm>
    </dsp:sp>
    <dsp:sp modelId="{B2C775B9-0BC3-ED4D-912F-D653EA66FB42}">
      <dsp:nvSpPr>
        <dsp:cNvPr id="0" name=""/>
        <dsp:cNvSpPr/>
      </dsp:nvSpPr>
      <dsp:spPr>
        <a:xfrm>
          <a:off x="0" y="3404496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DDA3AF-B681-0143-95BF-F4C5E5AC5FE4}">
      <dsp:nvSpPr>
        <dsp:cNvPr id="0" name=""/>
        <dsp:cNvSpPr/>
      </dsp:nvSpPr>
      <dsp:spPr>
        <a:xfrm>
          <a:off x="0" y="3404496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('</a:t>
          </a:r>
          <a:r>
            <a:rPr lang="en-US" sz="1300" kern="1200" dirty="0" err="1"/>
            <a:t>Mumbai','Maharashtra','India</a:t>
          </a:r>
          <a:r>
            <a:rPr lang="en-US" sz="1300" kern="1200" dirty="0"/>
            <a:t>'),</a:t>
          </a:r>
        </a:p>
      </dsp:txBody>
      <dsp:txXfrm>
        <a:off x="0" y="3404496"/>
        <a:ext cx="6683374" cy="261667"/>
      </dsp:txXfrm>
    </dsp:sp>
    <dsp:sp modelId="{559F9359-44DB-014E-BE42-E832920561C5}">
      <dsp:nvSpPr>
        <dsp:cNvPr id="0" name=""/>
        <dsp:cNvSpPr/>
      </dsp:nvSpPr>
      <dsp:spPr>
        <a:xfrm>
          <a:off x="0" y="3666164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2228AD-C3AE-FE40-BD37-98ABD600DE81}">
      <dsp:nvSpPr>
        <dsp:cNvPr id="0" name=""/>
        <dsp:cNvSpPr/>
      </dsp:nvSpPr>
      <dsp:spPr>
        <a:xfrm>
          <a:off x="0" y="3666164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('Louisville','Kentucky','United States'),</a:t>
          </a:r>
        </a:p>
      </dsp:txBody>
      <dsp:txXfrm>
        <a:off x="0" y="3666164"/>
        <a:ext cx="6683374" cy="261667"/>
      </dsp:txXfrm>
    </dsp:sp>
    <dsp:sp modelId="{25FB5287-A940-2644-9EFD-575B8A01F308}">
      <dsp:nvSpPr>
        <dsp:cNvPr id="0" name=""/>
        <dsp:cNvSpPr/>
      </dsp:nvSpPr>
      <dsp:spPr>
        <a:xfrm>
          <a:off x="0" y="3927832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723E89-99FC-0E49-8971-8BE0F79B24C5}">
      <dsp:nvSpPr>
        <dsp:cNvPr id="0" name=""/>
        <dsp:cNvSpPr/>
      </dsp:nvSpPr>
      <dsp:spPr>
        <a:xfrm>
          <a:off x="0" y="3927832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('Boston','Massasuchetts','United States'),</a:t>
          </a:r>
        </a:p>
      </dsp:txBody>
      <dsp:txXfrm>
        <a:off x="0" y="3927832"/>
        <a:ext cx="6683374" cy="261667"/>
      </dsp:txXfrm>
    </dsp:sp>
    <dsp:sp modelId="{99A86802-0197-E347-B58E-A53509569945}">
      <dsp:nvSpPr>
        <dsp:cNvPr id="0" name=""/>
        <dsp:cNvSpPr/>
      </dsp:nvSpPr>
      <dsp:spPr>
        <a:xfrm>
          <a:off x="0" y="4189499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0651C8-A0C7-0A47-BB31-8948733BBBD1}">
      <dsp:nvSpPr>
        <dsp:cNvPr id="0" name=""/>
        <dsp:cNvSpPr/>
      </dsp:nvSpPr>
      <dsp:spPr>
        <a:xfrm>
          <a:off x="0" y="4189499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('Fort Worth','Texas','United States'),</a:t>
          </a:r>
        </a:p>
      </dsp:txBody>
      <dsp:txXfrm>
        <a:off x="0" y="4189499"/>
        <a:ext cx="6683374" cy="261667"/>
      </dsp:txXfrm>
    </dsp:sp>
    <dsp:sp modelId="{717E5170-E43A-3B4C-947C-62DA62DB7D2F}">
      <dsp:nvSpPr>
        <dsp:cNvPr id="0" name=""/>
        <dsp:cNvSpPr/>
      </dsp:nvSpPr>
      <dsp:spPr>
        <a:xfrm>
          <a:off x="0" y="4451167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6601A4-6179-D442-B849-18CC8D9D5163}">
      <dsp:nvSpPr>
        <dsp:cNvPr id="0" name=""/>
        <dsp:cNvSpPr/>
      </dsp:nvSpPr>
      <dsp:spPr>
        <a:xfrm>
          <a:off x="0" y="4451167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('San Francisco', 'California', 'United States'),</a:t>
          </a:r>
        </a:p>
      </dsp:txBody>
      <dsp:txXfrm>
        <a:off x="0" y="4451167"/>
        <a:ext cx="6683374" cy="261667"/>
      </dsp:txXfrm>
    </dsp:sp>
    <dsp:sp modelId="{A6CF135D-7AA2-F84D-8655-D6E66F7C12E5}">
      <dsp:nvSpPr>
        <dsp:cNvPr id="0" name=""/>
        <dsp:cNvSpPr/>
      </dsp:nvSpPr>
      <dsp:spPr>
        <a:xfrm>
          <a:off x="0" y="4712835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7414BE-16E1-AC4D-B1DF-38C52DA3AE6B}">
      <dsp:nvSpPr>
        <dsp:cNvPr id="0" name=""/>
        <dsp:cNvSpPr/>
      </dsp:nvSpPr>
      <dsp:spPr>
        <a:xfrm>
          <a:off x="0" y="4712835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('Frankfurt','Hesse','Germany'),</a:t>
          </a:r>
        </a:p>
      </dsp:txBody>
      <dsp:txXfrm>
        <a:off x="0" y="4712835"/>
        <a:ext cx="6683374" cy="261667"/>
      </dsp:txXfrm>
    </dsp:sp>
    <dsp:sp modelId="{0B512DAA-2B2E-D645-A8D3-4A5EBCEA0992}">
      <dsp:nvSpPr>
        <dsp:cNvPr id="0" name=""/>
        <dsp:cNvSpPr/>
      </dsp:nvSpPr>
      <dsp:spPr>
        <a:xfrm>
          <a:off x="0" y="4974503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91666D-5D99-E746-A6B6-33A02692E947}">
      <dsp:nvSpPr>
        <dsp:cNvPr id="0" name=""/>
        <dsp:cNvSpPr/>
      </dsp:nvSpPr>
      <dsp:spPr>
        <a:xfrm>
          <a:off x="0" y="4974503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('Houston','Texas','United States'),</a:t>
          </a:r>
        </a:p>
      </dsp:txBody>
      <dsp:txXfrm>
        <a:off x="0" y="4974503"/>
        <a:ext cx="6683374" cy="261667"/>
      </dsp:txXfrm>
    </dsp:sp>
    <dsp:sp modelId="{385EA3DD-254E-2E46-83F3-46E69393EEE7}">
      <dsp:nvSpPr>
        <dsp:cNvPr id="0" name=""/>
        <dsp:cNvSpPr/>
      </dsp:nvSpPr>
      <dsp:spPr>
        <a:xfrm>
          <a:off x="0" y="5236171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E0E66F-A7CE-D849-B5A7-2EE70A8461BE}">
      <dsp:nvSpPr>
        <dsp:cNvPr id="0" name=""/>
        <dsp:cNvSpPr/>
      </dsp:nvSpPr>
      <dsp:spPr>
        <a:xfrm>
          <a:off x="0" y="5236171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('New York City','New York','United States'),</a:t>
          </a:r>
        </a:p>
      </dsp:txBody>
      <dsp:txXfrm>
        <a:off x="0" y="5236171"/>
        <a:ext cx="6683374" cy="261667"/>
      </dsp:txXfrm>
    </dsp:sp>
    <dsp:sp modelId="{39901482-EF8A-2949-A70B-F673FFF5F0DC}">
      <dsp:nvSpPr>
        <dsp:cNvPr id="0" name=""/>
        <dsp:cNvSpPr/>
      </dsp:nvSpPr>
      <dsp:spPr>
        <a:xfrm>
          <a:off x="0" y="5497839"/>
          <a:ext cx="668337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134BFB-82AF-6F41-BE85-3BC00518ACB3}">
      <dsp:nvSpPr>
        <dsp:cNvPr id="0" name=""/>
        <dsp:cNvSpPr/>
      </dsp:nvSpPr>
      <dsp:spPr>
        <a:xfrm>
          <a:off x="0" y="5497839"/>
          <a:ext cx="6683374" cy="2616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('Tampa', 'Florida', 'United States');</a:t>
          </a:r>
        </a:p>
      </dsp:txBody>
      <dsp:txXfrm>
        <a:off x="0" y="5497839"/>
        <a:ext cx="6683374" cy="26166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3702BF-058B-7E4B-8FC6-203169FBEFB8}">
      <dsp:nvSpPr>
        <dsp:cNvPr id="0" name=""/>
        <dsp:cNvSpPr/>
      </dsp:nvSpPr>
      <dsp:spPr>
        <a:xfrm>
          <a:off x="0" y="0"/>
          <a:ext cx="6683374" cy="0"/>
        </a:xfrm>
        <a:prstGeom prst="lin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AB8237-F8ED-CA45-847B-084E05D7549B}">
      <dsp:nvSpPr>
        <dsp:cNvPr id="0" name=""/>
        <dsp:cNvSpPr/>
      </dsp:nvSpPr>
      <dsp:spPr>
        <a:xfrm>
          <a:off x="0" y="0"/>
          <a:ext cx="6683374" cy="57623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CREATE TABLE </a:t>
          </a:r>
          <a:r>
            <a:rPr lang="en-US" sz="1700" b="1" kern="1200" dirty="0"/>
            <a:t>AIRLINE</a:t>
          </a:r>
          <a:r>
            <a:rPr lang="en-US" sz="1700" kern="1200" dirty="0"/>
            <a:t>
(
</a:t>
          </a:r>
          <a:r>
            <a:rPr lang="en-US" sz="1700" kern="1200" dirty="0" err="1"/>
            <a:t>AirlineID</a:t>
          </a:r>
          <a:r>
            <a:rPr lang="en-US" sz="1700" kern="1200" dirty="0"/>
            <a:t> VARCHAR(3) NOT NULL,
</a:t>
          </a:r>
          <a:r>
            <a:rPr lang="en-US" sz="1700" kern="1200" dirty="0" err="1"/>
            <a:t>AirlineName</a:t>
          </a:r>
          <a:r>
            <a:rPr lang="en-US" sz="1700" kern="1200" dirty="0"/>
            <a:t> VARCHAR(50),
</a:t>
          </a:r>
          <a:r>
            <a:rPr lang="en-US" sz="1700" kern="1200" dirty="0" err="1"/>
            <a:t>ThreeDigitCode</a:t>
          </a:r>
          <a:r>
            <a:rPr lang="en-US" sz="1700" kern="1200" dirty="0"/>
            <a:t> VARCHAR(3),
PRIMARY KEY(</a:t>
          </a:r>
          <a:r>
            <a:rPr lang="en-US" sz="1700" kern="1200" dirty="0" err="1"/>
            <a:t>AirlineID</a:t>
          </a:r>
          <a:r>
            <a:rPr lang="en-US" sz="1700" kern="1200" dirty="0"/>
            <a:t>)
);
INSERT INTO </a:t>
          </a:r>
          <a:r>
            <a:rPr lang="en-US" sz="1700" b="1" kern="1200" dirty="0"/>
            <a:t>AIRLINE</a:t>
          </a:r>
          <a:r>
            <a:rPr lang="en-US" sz="1700" kern="1200" dirty="0"/>
            <a:t>
VALUES
('</a:t>
          </a:r>
          <a:r>
            <a:rPr lang="en-US" sz="1700" kern="1200" dirty="0" err="1"/>
            <a:t>AA','American</a:t>
          </a:r>
          <a:r>
            <a:rPr lang="en-US" sz="1700" kern="1200" dirty="0"/>
            <a:t> Airlines','001'),
('</a:t>
          </a:r>
          <a:r>
            <a:rPr lang="en-US" sz="1700" kern="1200" dirty="0" err="1"/>
            <a:t>AI','Air</a:t>
          </a:r>
          <a:r>
            <a:rPr lang="en-US" sz="1700" kern="1200" dirty="0"/>
            <a:t> India Limited','098'),
('</a:t>
          </a:r>
          <a:r>
            <a:rPr lang="en-US" sz="1700" kern="1200" dirty="0" err="1"/>
            <a:t>LH','Lufthansa</a:t>
          </a:r>
          <a:r>
            <a:rPr lang="en-US" sz="1700" kern="1200" dirty="0"/>
            <a:t>', '209'),
('</a:t>
          </a:r>
          <a:r>
            <a:rPr lang="en-US" sz="1700" kern="1200" dirty="0" err="1"/>
            <a:t>BA','British</a:t>
          </a:r>
          <a:r>
            <a:rPr lang="en-US" sz="1700" kern="1200" dirty="0"/>
            <a:t> Airways','125'),
('</a:t>
          </a:r>
          <a:r>
            <a:rPr lang="en-US" sz="1700" kern="1200" dirty="0" err="1"/>
            <a:t>QR','Qatar</a:t>
          </a:r>
          <a:r>
            <a:rPr lang="en-US" sz="1700" kern="1200" dirty="0"/>
            <a:t> Airways','157'),
('9W','Jet Airways','222'),
('EK','Emirates','176'),
('EY','</a:t>
          </a:r>
          <a:r>
            <a:rPr lang="en-US" sz="1700" kern="1200" dirty="0" err="1"/>
            <a:t>Ethiad</a:t>
          </a:r>
          <a:r>
            <a:rPr lang="en-US" sz="1700" kern="1200" dirty="0"/>
            <a:t> Airways','607');
</a:t>
          </a:r>
        </a:p>
      </dsp:txBody>
      <dsp:txXfrm>
        <a:off x="0" y="0"/>
        <a:ext cx="6683374" cy="57623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tiff>
</file>

<file path=ppt/media/image13.png>
</file>

<file path=ppt/media/image14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5193C720-BAE2-4A39-9751-F1518A809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286708"/>
          </a:xfrm>
          <a:prstGeom prst="rect">
            <a:avLst/>
          </a:prstGeom>
          <a:ln>
            <a:noFill/>
          </a:ln>
          <a:effectLst>
            <a:outerShdw blurRad="88900" dist="25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9">
            <a:extLst>
              <a:ext uri="{FF2B5EF4-FFF2-40B4-BE49-F238E27FC236}">
                <a16:creationId xmlns:a16="http://schemas.microsoft.com/office/drawing/2014/main" id="{FF1B7961-B8F2-4DF3-8A5C-FECC83259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269"/>
          <a:stretch/>
        </p:blipFill>
        <p:spPr>
          <a:xfrm>
            <a:off x="0" y="0"/>
            <a:ext cx="12192000" cy="1627464"/>
          </a:xfrm>
          <a:prstGeom prst="rect">
            <a:avLst/>
          </a:prstGeom>
        </p:spPr>
      </p:pic>
      <p:pic>
        <p:nvPicPr>
          <p:cNvPr id="21" name="Picture 11">
            <a:extLst>
              <a:ext uri="{FF2B5EF4-FFF2-40B4-BE49-F238E27FC236}">
                <a16:creationId xmlns:a16="http://schemas.microsoft.com/office/drawing/2014/main" id="{48200506-6F68-497A-8BF1-03E63E8C6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45" t="47340"/>
          <a:stretch/>
        </p:blipFill>
        <p:spPr>
          <a:xfrm>
            <a:off x="8965579" y="1675248"/>
            <a:ext cx="3237619" cy="3611460"/>
          </a:xfrm>
          <a:custGeom>
            <a:avLst/>
            <a:gdLst>
              <a:gd name="connsiteX0" fmla="*/ 2237500 w 3237619"/>
              <a:gd name="connsiteY0" fmla="*/ 2921316 h 3611460"/>
              <a:gd name="connsiteX1" fmla="*/ 2237500 w 3237619"/>
              <a:gd name="connsiteY1" fmla="*/ 3598426 h 3611460"/>
              <a:gd name="connsiteX2" fmla="*/ 2563236 w 3237619"/>
              <a:gd name="connsiteY2" fmla="*/ 3598426 h 3611460"/>
              <a:gd name="connsiteX3" fmla="*/ 2563236 w 3237619"/>
              <a:gd name="connsiteY3" fmla="*/ 2921316 h 3611460"/>
              <a:gd name="connsiteX4" fmla="*/ 0 w 3237619"/>
              <a:gd name="connsiteY4" fmla="*/ 0 h 3611460"/>
              <a:gd name="connsiteX5" fmla="*/ 3237619 w 3237619"/>
              <a:gd name="connsiteY5" fmla="*/ 0 h 3611460"/>
              <a:gd name="connsiteX6" fmla="*/ 3237619 w 3237619"/>
              <a:gd name="connsiteY6" fmla="*/ 3611460 h 3611460"/>
              <a:gd name="connsiteX7" fmla="*/ 557562 w 3237619"/>
              <a:gd name="connsiteY7" fmla="*/ 3611460 h 3611460"/>
              <a:gd name="connsiteX8" fmla="*/ 557562 w 3237619"/>
              <a:gd name="connsiteY8" fmla="*/ 2822752 h 3611460"/>
              <a:gd name="connsiteX9" fmla="*/ 0 w 3237619"/>
              <a:gd name="connsiteY9" fmla="*/ 2822752 h 361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37619" h="3611460">
                <a:moveTo>
                  <a:pt x="2237500" y="2921316"/>
                </a:moveTo>
                <a:lnTo>
                  <a:pt x="2237500" y="3598426"/>
                </a:lnTo>
                <a:lnTo>
                  <a:pt x="2563236" y="3598426"/>
                </a:lnTo>
                <a:lnTo>
                  <a:pt x="2563236" y="2921316"/>
                </a:lnTo>
                <a:close/>
                <a:moveTo>
                  <a:pt x="0" y="0"/>
                </a:moveTo>
                <a:lnTo>
                  <a:pt x="3237619" y="0"/>
                </a:lnTo>
                <a:lnTo>
                  <a:pt x="3237619" y="3611460"/>
                </a:lnTo>
                <a:lnTo>
                  <a:pt x="557562" y="3611460"/>
                </a:lnTo>
                <a:lnTo>
                  <a:pt x="557562" y="2822752"/>
                </a:lnTo>
                <a:lnTo>
                  <a:pt x="0" y="2822752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30B1B5-4800-724C-8B69-26A34A7CAC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4035" y="1124125"/>
            <a:ext cx="8689976" cy="1844385"/>
          </a:xfrm>
        </p:spPr>
        <p:txBody>
          <a:bodyPr>
            <a:normAutofit/>
          </a:bodyPr>
          <a:lstStyle/>
          <a:p>
            <a:r>
              <a:rPr lang="en-US" sz="4000" dirty="0"/>
              <a:t>AIRPORT management SYSTEM 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CF17FA-537E-6447-883C-24CE0AB74E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4035" y="3013746"/>
            <a:ext cx="8689976" cy="1078889"/>
          </a:xfrm>
        </p:spPr>
        <p:txBody>
          <a:bodyPr>
            <a:normAutofit/>
          </a:bodyPr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2" name="Picture 13">
            <a:extLst>
              <a:ext uri="{FF2B5EF4-FFF2-40B4-BE49-F238E27FC236}">
                <a16:creationId xmlns:a16="http://schemas.microsoft.com/office/drawing/2014/main" id="{840C739E-344C-45ED-B321-957FFBB02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51" t="72447" r="32841"/>
          <a:stretch/>
        </p:blipFill>
        <p:spPr>
          <a:xfrm>
            <a:off x="6526134" y="3384053"/>
            <a:ext cx="2305206" cy="1889621"/>
          </a:xfrm>
          <a:custGeom>
            <a:avLst/>
            <a:gdLst>
              <a:gd name="connsiteX0" fmla="*/ 8425821 w 12192000"/>
              <a:gd name="connsiteY0" fmla="*/ 2921316 h 3611460"/>
              <a:gd name="connsiteX1" fmla="*/ 8425821 w 12192000"/>
              <a:gd name="connsiteY1" fmla="*/ 3598426 h 3611460"/>
              <a:gd name="connsiteX2" fmla="*/ 9652455 w 12192000"/>
              <a:gd name="connsiteY2" fmla="*/ 3598426 h 3611460"/>
              <a:gd name="connsiteX3" fmla="*/ 9652455 w 12192000"/>
              <a:gd name="connsiteY3" fmla="*/ 2921316 h 3611460"/>
              <a:gd name="connsiteX4" fmla="*/ 0 w 12192000"/>
              <a:gd name="connsiteY4" fmla="*/ 0 h 3611460"/>
              <a:gd name="connsiteX5" fmla="*/ 12192000 w 12192000"/>
              <a:gd name="connsiteY5" fmla="*/ 0 h 3611460"/>
              <a:gd name="connsiteX6" fmla="*/ 12192000 w 12192000"/>
              <a:gd name="connsiteY6" fmla="*/ 3611460 h 3611460"/>
              <a:gd name="connsiteX7" fmla="*/ 0 w 12192000"/>
              <a:gd name="connsiteY7" fmla="*/ 3611460 h 361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611460">
                <a:moveTo>
                  <a:pt x="8425821" y="2921316"/>
                </a:moveTo>
                <a:lnTo>
                  <a:pt x="8425821" y="3598426"/>
                </a:lnTo>
                <a:lnTo>
                  <a:pt x="9652455" y="3598426"/>
                </a:lnTo>
                <a:lnTo>
                  <a:pt x="9652455" y="292131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611460"/>
                </a:lnTo>
                <a:lnTo>
                  <a:pt x="0" y="3611460"/>
                </a:lnTo>
                <a:close/>
              </a:path>
            </a:pathLst>
          </a:custGeom>
        </p:spPr>
      </p:pic>
      <p:pic>
        <p:nvPicPr>
          <p:cNvPr id="23" name="Picture 15">
            <a:extLst>
              <a:ext uri="{FF2B5EF4-FFF2-40B4-BE49-F238E27FC236}">
                <a16:creationId xmlns:a16="http://schemas.microsoft.com/office/drawing/2014/main" id="{F099E10D-E5EA-4427-B5BF-FBCA38682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69" t="72447" r="62822"/>
          <a:stretch/>
        </p:blipFill>
        <p:spPr>
          <a:xfrm>
            <a:off x="5443064" y="3371019"/>
            <a:ext cx="1451918" cy="1889621"/>
          </a:xfrm>
          <a:custGeom>
            <a:avLst/>
            <a:gdLst>
              <a:gd name="connsiteX0" fmla="*/ 8425821 w 12192000"/>
              <a:gd name="connsiteY0" fmla="*/ 2921316 h 3611460"/>
              <a:gd name="connsiteX1" fmla="*/ 8425821 w 12192000"/>
              <a:gd name="connsiteY1" fmla="*/ 3598426 h 3611460"/>
              <a:gd name="connsiteX2" fmla="*/ 9652455 w 12192000"/>
              <a:gd name="connsiteY2" fmla="*/ 3598426 h 3611460"/>
              <a:gd name="connsiteX3" fmla="*/ 9652455 w 12192000"/>
              <a:gd name="connsiteY3" fmla="*/ 2921316 h 3611460"/>
              <a:gd name="connsiteX4" fmla="*/ 0 w 12192000"/>
              <a:gd name="connsiteY4" fmla="*/ 0 h 3611460"/>
              <a:gd name="connsiteX5" fmla="*/ 12192000 w 12192000"/>
              <a:gd name="connsiteY5" fmla="*/ 0 h 3611460"/>
              <a:gd name="connsiteX6" fmla="*/ 12192000 w 12192000"/>
              <a:gd name="connsiteY6" fmla="*/ 3611460 h 3611460"/>
              <a:gd name="connsiteX7" fmla="*/ 0 w 12192000"/>
              <a:gd name="connsiteY7" fmla="*/ 3611460 h 361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611460">
                <a:moveTo>
                  <a:pt x="8425821" y="2921316"/>
                </a:moveTo>
                <a:lnTo>
                  <a:pt x="8425821" y="3598426"/>
                </a:lnTo>
                <a:lnTo>
                  <a:pt x="9652455" y="3598426"/>
                </a:lnTo>
                <a:lnTo>
                  <a:pt x="9652455" y="292131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611460"/>
                </a:lnTo>
                <a:lnTo>
                  <a:pt x="0" y="3611460"/>
                </a:lnTo>
                <a:close/>
              </a:path>
            </a:pathLst>
          </a:cu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2935FD9-9DF6-4DCA-9E6A-82F00F5B2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60639"/>
            <a:ext cx="12188952" cy="1597361"/>
          </a:xfrm>
          <a:prstGeom prst="rect">
            <a:avLst/>
          </a:prstGeom>
          <a:solidFill>
            <a:srgbClr val="1C1C1C"/>
          </a:solidFill>
          <a:ln>
            <a:noFill/>
          </a:ln>
          <a:effectLst>
            <a:outerShdw blurRad="88900" dist="254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882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04BD33-0431-7540-8475-19784212D5CE}"/>
              </a:ext>
            </a:extLst>
          </p:cNvPr>
          <p:cNvSpPr txBox="1"/>
          <p:nvPr/>
        </p:nvSpPr>
        <p:spPr>
          <a:xfrm>
            <a:off x="5029200" y="234462"/>
            <a:ext cx="1595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EER DIAGRAM</a:t>
            </a:r>
          </a:p>
        </p:txBody>
      </p:sp>
      <p:pic>
        <p:nvPicPr>
          <p:cNvPr id="4" name="Picture 3" descr="A screenshot of a computer&#13;&#10;&#13;&#10;Description automatically generated">
            <a:extLst>
              <a:ext uri="{FF2B5EF4-FFF2-40B4-BE49-F238E27FC236}">
                <a16:creationId xmlns:a16="http://schemas.microsoft.com/office/drawing/2014/main" id="{E84BC4BD-BF18-464D-AF1B-54BB99C9C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08" y="615461"/>
            <a:ext cx="11676183" cy="600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1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A9C15D4-2EE7-4D05-B87C-91D1F3B96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0"/>
            <a:ext cx="813206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2" name="Rectangle 20">
            <a:extLst>
              <a:ext uri="{FF2B5EF4-FFF2-40B4-BE49-F238E27FC236}">
                <a16:creationId xmlns:a16="http://schemas.microsoft.com/office/drawing/2014/main" id="{4ED7B0FB-9654-4441-9545-02D458B68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935" cy="6858000"/>
          </a:xfrm>
          <a:prstGeom prst="rect">
            <a:avLst/>
          </a:prstGeom>
          <a:ln>
            <a:noFill/>
          </a:ln>
          <a:effectLst>
            <a:outerShdw blurRad="50800" dist="127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29FF6D-0DAC-E743-8D2C-942ACC418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074" y="1314450"/>
            <a:ext cx="2844002" cy="3680244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SQL QUERIES</a:t>
            </a:r>
          </a:p>
        </p:txBody>
      </p:sp>
      <p:pic>
        <p:nvPicPr>
          <p:cNvPr id="43" name="Picture 22">
            <a:extLst>
              <a:ext uri="{FF2B5EF4-FFF2-40B4-BE49-F238E27FC236}">
                <a16:creationId xmlns:a16="http://schemas.microsoft.com/office/drawing/2014/main" id="{7BB94C57-FDF3-45A3-9D1F-904523D79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700" b="77917"/>
          <a:stretch/>
        </p:blipFill>
        <p:spPr>
          <a:xfrm>
            <a:off x="0" y="0"/>
            <a:ext cx="4059935" cy="1514475"/>
          </a:xfrm>
          <a:prstGeom prst="rect">
            <a:avLst/>
          </a:prstGeom>
        </p:spPr>
      </p:pic>
      <p:pic>
        <p:nvPicPr>
          <p:cNvPr id="44" name="Picture 24">
            <a:extLst>
              <a:ext uri="{FF2B5EF4-FFF2-40B4-BE49-F238E27FC236}">
                <a16:creationId xmlns:a16="http://schemas.microsoft.com/office/drawing/2014/main" id="{6AEBDF1A-221A-4497-BBA9-57A70D161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50" t="72830" b="14149"/>
          <a:stretch/>
        </p:blipFill>
        <p:spPr>
          <a:xfrm>
            <a:off x="1377059" y="5962903"/>
            <a:ext cx="2590800" cy="892925"/>
          </a:xfrm>
          <a:prstGeom prst="rect">
            <a:avLst/>
          </a:prstGeom>
        </p:spPr>
      </p:pic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55A6373B-B26C-4BB8-B10A-A9F8D36EAF2B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633946059"/>
              </p:ext>
            </p:extLst>
          </p:nvPr>
        </p:nvGraphicFramePr>
        <p:xfrm>
          <a:off x="4594225" y="889000"/>
          <a:ext cx="6683375" cy="5762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41372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9A0F0AC6-A89F-416B-9FA4-48E664065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1AA009-40AD-4098-8AE7-680CA35C6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193C720-BAE2-4A39-9751-F1518A809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286708"/>
          </a:xfrm>
          <a:prstGeom prst="rect">
            <a:avLst/>
          </a:prstGeom>
          <a:ln>
            <a:noFill/>
          </a:ln>
          <a:effectLst>
            <a:outerShdw blurRad="88900" dist="25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1B7961-B8F2-4DF3-8A5C-FECC83259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269"/>
          <a:stretch/>
        </p:blipFill>
        <p:spPr>
          <a:xfrm>
            <a:off x="0" y="0"/>
            <a:ext cx="12192000" cy="162746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8200506-6F68-497A-8BF1-03E63E8C6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45" t="47340"/>
          <a:stretch/>
        </p:blipFill>
        <p:spPr>
          <a:xfrm>
            <a:off x="8965579" y="1675248"/>
            <a:ext cx="3237619" cy="3611460"/>
          </a:xfrm>
          <a:custGeom>
            <a:avLst/>
            <a:gdLst>
              <a:gd name="connsiteX0" fmla="*/ 2237500 w 3237619"/>
              <a:gd name="connsiteY0" fmla="*/ 2921316 h 3611460"/>
              <a:gd name="connsiteX1" fmla="*/ 2237500 w 3237619"/>
              <a:gd name="connsiteY1" fmla="*/ 3598426 h 3611460"/>
              <a:gd name="connsiteX2" fmla="*/ 2563236 w 3237619"/>
              <a:gd name="connsiteY2" fmla="*/ 3598426 h 3611460"/>
              <a:gd name="connsiteX3" fmla="*/ 2563236 w 3237619"/>
              <a:gd name="connsiteY3" fmla="*/ 2921316 h 3611460"/>
              <a:gd name="connsiteX4" fmla="*/ 0 w 3237619"/>
              <a:gd name="connsiteY4" fmla="*/ 0 h 3611460"/>
              <a:gd name="connsiteX5" fmla="*/ 3237619 w 3237619"/>
              <a:gd name="connsiteY5" fmla="*/ 0 h 3611460"/>
              <a:gd name="connsiteX6" fmla="*/ 3237619 w 3237619"/>
              <a:gd name="connsiteY6" fmla="*/ 3611460 h 3611460"/>
              <a:gd name="connsiteX7" fmla="*/ 557562 w 3237619"/>
              <a:gd name="connsiteY7" fmla="*/ 3611460 h 3611460"/>
              <a:gd name="connsiteX8" fmla="*/ 557562 w 3237619"/>
              <a:gd name="connsiteY8" fmla="*/ 2822752 h 3611460"/>
              <a:gd name="connsiteX9" fmla="*/ 0 w 3237619"/>
              <a:gd name="connsiteY9" fmla="*/ 2822752 h 361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37619" h="3611460">
                <a:moveTo>
                  <a:pt x="2237500" y="2921316"/>
                </a:moveTo>
                <a:lnTo>
                  <a:pt x="2237500" y="3598426"/>
                </a:lnTo>
                <a:lnTo>
                  <a:pt x="2563236" y="3598426"/>
                </a:lnTo>
                <a:lnTo>
                  <a:pt x="2563236" y="2921316"/>
                </a:lnTo>
                <a:close/>
                <a:moveTo>
                  <a:pt x="0" y="0"/>
                </a:moveTo>
                <a:lnTo>
                  <a:pt x="3237619" y="0"/>
                </a:lnTo>
                <a:lnTo>
                  <a:pt x="3237619" y="3611460"/>
                </a:lnTo>
                <a:lnTo>
                  <a:pt x="557562" y="3611460"/>
                </a:lnTo>
                <a:lnTo>
                  <a:pt x="557562" y="2822752"/>
                </a:lnTo>
                <a:lnTo>
                  <a:pt x="0" y="2822752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5023AF-5BF2-7B4C-9D8D-5AB460451DF9}"/>
              </a:ext>
            </a:extLst>
          </p:cNvPr>
          <p:cNvSpPr txBox="1"/>
          <p:nvPr/>
        </p:nvSpPr>
        <p:spPr>
          <a:xfrm>
            <a:off x="-11195" y="-1"/>
            <a:ext cx="11359776" cy="51827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2500" lnSpcReduction="20000"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CREATE TABLE </a:t>
            </a:r>
            <a:r>
              <a:rPr lang="en-US" sz="4000" b="1" cap="all" dirty="0">
                <a:latin typeface="+mj-lt"/>
                <a:ea typeface="+mj-ea"/>
                <a:cs typeface="+mj-cs"/>
              </a:rPr>
              <a:t>AIRPORT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(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 err="1">
                <a:latin typeface="+mj-lt"/>
                <a:ea typeface="+mj-ea"/>
                <a:cs typeface="+mj-cs"/>
              </a:rPr>
              <a:t>AirportName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VARCHAR(100) NOT NULL,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STATE VARCHAR(15), 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COUNTRY VARCHAR(30),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 err="1">
                <a:latin typeface="+mj-lt"/>
                <a:ea typeface="+mj-ea"/>
                <a:cs typeface="+mj-cs"/>
              </a:rPr>
              <a:t>CityName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VARCHAR(15),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PRIMARY KEY(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AirportName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FOREIGN KEY(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CityName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) REFERENCES CITY(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CityName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) 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ON DELETE CASCADE);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cap="all" dirty="0">
              <a:latin typeface="+mj-lt"/>
              <a:ea typeface="+mj-ea"/>
              <a:cs typeface="+mj-cs"/>
            </a:endParaRP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INSERT INTO </a:t>
            </a:r>
            <a:r>
              <a:rPr lang="en-US" sz="4000" b="1" cap="all" dirty="0">
                <a:latin typeface="+mj-lt"/>
                <a:ea typeface="+mj-ea"/>
                <a:cs typeface="+mj-cs"/>
              </a:rPr>
              <a:t>AIRPORT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VALUES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('Chandigarh International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Airport','Chandigarh','India','Chandigarh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('Indira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GandhiInternational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Airport','Delhi','India','Delhi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Chhatrapati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Shivaji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International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Airport','Maharashtra','India','Mumbai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('Louisville International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Airport','Kentucky','United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States','Louisville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('Logan International Airport' ,'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Massasuchetts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','United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States','Boston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('Dallas/Fort Worth International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Airport','Texas','United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States','Fort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Worth'),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('San Francisco International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Airport','California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', 'United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States','San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Francisco'),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('Frankfurt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Airport','Hesse','Germany','Frankfurt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('George Bush Intercontinental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Airport','Texas','United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States','Houston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('John F. Kennedy International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Airport','New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York','United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States','New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York City'),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('Tampa International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Airport','Florida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', 'United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States','Tampa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');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cap="all" dirty="0">
              <a:latin typeface="+mj-lt"/>
              <a:ea typeface="+mj-ea"/>
              <a:cs typeface="+mj-c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0C739E-344C-45ED-B321-957FFBB02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51" t="72447" r="32841"/>
          <a:stretch/>
        </p:blipFill>
        <p:spPr>
          <a:xfrm>
            <a:off x="6526134" y="3384053"/>
            <a:ext cx="2305206" cy="1889621"/>
          </a:xfrm>
          <a:custGeom>
            <a:avLst/>
            <a:gdLst>
              <a:gd name="connsiteX0" fmla="*/ 8425821 w 12192000"/>
              <a:gd name="connsiteY0" fmla="*/ 2921316 h 3611460"/>
              <a:gd name="connsiteX1" fmla="*/ 8425821 w 12192000"/>
              <a:gd name="connsiteY1" fmla="*/ 3598426 h 3611460"/>
              <a:gd name="connsiteX2" fmla="*/ 9652455 w 12192000"/>
              <a:gd name="connsiteY2" fmla="*/ 3598426 h 3611460"/>
              <a:gd name="connsiteX3" fmla="*/ 9652455 w 12192000"/>
              <a:gd name="connsiteY3" fmla="*/ 2921316 h 3611460"/>
              <a:gd name="connsiteX4" fmla="*/ 0 w 12192000"/>
              <a:gd name="connsiteY4" fmla="*/ 0 h 3611460"/>
              <a:gd name="connsiteX5" fmla="*/ 12192000 w 12192000"/>
              <a:gd name="connsiteY5" fmla="*/ 0 h 3611460"/>
              <a:gd name="connsiteX6" fmla="*/ 12192000 w 12192000"/>
              <a:gd name="connsiteY6" fmla="*/ 3611460 h 3611460"/>
              <a:gd name="connsiteX7" fmla="*/ 0 w 12192000"/>
              <a:gd name="connsiteY7" fmla="*/ 3611460 h 361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611460">
                <a:moveTo>
                  <a:pt x="8425821" y="2921316"/>
                </a:moveTo>
                <a:lnTo>
                  <a:pt x="8425821" y="3598426"/>
                </a:lnTo>
                <a:lnTo>
                  <a:pt x="9652455" y="3598426"/>
                </a:lnTo>
                <a:lnTo>
                  <a:pt x="9652455" y="292131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611460"/>
                </a:lnTo>
                <a:lnTo>
                  <a:pt x="0" y="3611460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099E10D-E5EA-4427-B5BF-FBCA38682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69" t="72447" r="62822"/>
          <a:stretch/>
        </p:blipFill>
        <p:spPr>
          <a:xfrm>
            <a:off x="5443064" y="3371019"/>
            <a:ext cx="1451918" cy="1889621"/>
          </a:xfrm>
          <a:custGeom>
            <a:avLst/>
            <a:gdLst>
              <a:gd name="connsiteX0" fmla="*/ 8425821 w 12192000"/>
              <a:gd name="connsiteY0" fmla="*/ 2921316 h 3611460"/>
              <a:gd name="connsiteX1" fmla="*/ 8425821 w 12192000"/>
              <a:gd name="connsiteY1" fmla="*/ 3598426 h 3611460"/>
              <a:gd name="connsiteX2" fmla="*/ 9652455 w 12192000"/>
              <a:gd name="connsiteY2" fmla="*/ 3598426 h 3611460"/>
              <a:gd name="connsiteX3" fmla="*/ 9652455 w 12192000"/>
              <a:gd name="connsiteY3" fmla="*/ 2921316 h 3611460"/>
              <a:gd name="connsiteX4" fmla="*/ 0 w 12192000"/>
              <a:gd name="connsiteY4" fmla="*/ 0 h 3611460"/>
              <a:gd name="connsiteX5" fmla="*/ 12192000 w 12192000"/>
              <a:gd name="connsiteY5" fmla="*/ 0 h 3611460"/>
              <a:gd name="connsiteX6" fmla="*/ 12192000 w 12192000"/>
              <a:gd name="connsiteY6" fmla="*/ 3611460 h 3611460"/>
              <a:gd name="connsiteX7" fmla="*/ 0 w 12192000"/>
              <a:gd name="connsiteY7" fmla="*/ 3611460 h 361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611460">
                <a:moveTo>
                  <a:pt x="8425821" y="2921316"/>
                </a:moveTo>
                <a:lnTo>
                  <a:pt x="8425821" y="3598426"/>
                </a:lnTo>
                <a:lnTo>
                  <a:pt x="9652455" y="3598426"/>
                </a:lnTo>
                <a:lnTo>
                  <a:pt x="9652455" y="292131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611460"/>
                </a:lnTo>
                <a:lnTo>
                  <a:pt x="0" y="3611460"/>
                </a:lnTo>
                <a:close/>
              </a:path>
            </a:pathLst>
          </a:cu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2935FD9-9DF6-4DCA-9E6A-82F00F5B2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60639"/>
            <a:ext cx="12188952" cy="1597361"/>
          </a:xfrm>
          <a:prstGeom prst="rect">
            <a:avLst/>
          </a:prstGeom>
          <a:solidFill>
            <a:srgbClr val="1C1C1C"/>
          </a:solidFill>
          <a:ln>
            <a:noFill/>
          </a:ln>
          <a:effectLst>
            <a:outerShdw blurRad="88900" dist="254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43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6">
            <a:extLst>
              <a:ext uri="{FF2B5EF4-FFF2-40B4-BE49-F238E27FC236}">
                <a16:creationId xmlns:a16="http://schemas.microsoft.com/office/drawing/2014/main" id="{DDDE267B-E820-4910-868D-BA40CFB93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6800" y="-9523"/>
            <a:ext cx="10058400" cy="6867522"/>
          </a:xfrm>
          <a:custGeom>
            <a:avLst/>
            <a:gdLst>
              <a:gd name="connsiteX0" fmla="*/ 1263465 w 10058400"/>
              <a:gd name="connsiteY0" fmla="*/ 0 h 6867522"/>
              <a:gd name="connsiteX1" fmla="*/ 8794935 w 10058400"/>
              <a:gd name="connsiteY1" fmla="*/ 0 h 6867522"/>
              <a:gd name="connsiteX2" fmla="*/ 8909975 w 10058400"/>
              <a:gd name="connsiteY2" fmla="*/ 132807 h 6867522"/>
              <a:gd name="connsiteX3" fmla="*/ 10058400 w 10058400"/>
              <a:gd name="connsiteY3" fmla="*/ 3331845 h 6867522"/>
              <a:gd name="connsiteX4" fmla="*/ 8751905 w 10058400"/>
              <a:gd name="connsiteY4" fmla="*/ 6713366 h 6867522"/>
              <a:gd name="connsiteX5" fmla="*/ 8604930 w 10058400"/>
              <a:gd name="connsiteY5" fmla="*/ 6867522 h 6867522"/>
              <a:gd name="connsiteX6" fmla="*/ 1453470 w 10058400"/>
              <a:gd name="connsiteY6" fmla="*/ 6867522 h 6867522"/>
              <a:gd name="connsiteX7" fmla="*/ 1306495 w 10058400"/>
              <a:gd name="connsiteY7" fmla="*/ 6713366 h 6867522"/>
              <a:gd name="connsiteX8" fmla="*/ 0 w 10058400"/>
              <a:gd name="connsiteY8" fmla="*/ 3331845 h 6867522"/>
              <a:gd name="connsiteX9" fmla="*/ 1148425 w 10058400"/>
              <a:gd name="connsiteY9" fmla="*/ 132807 h 6867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58400" h="6867522">
                <a:moveTo>
                  <a:pt x="1263465" y="0"/>
                </a:moveTo>
                <a:lnTo>
                  <a:pt x="8794935" y="0"/>
                </a:lnTo>
                <a:lnTo>
                  <a:pt x="8909975" y="132807"/>
                </a:lnTo>
                <a:cubicBezTo>
                  <a:pt x="9627420" y="1002149"/>
                  <a:pt x="10058400" y="2116667"/>
                  <a:pt x="10058400" y="3331845"/>
                </a:cubicBezTo>
                <a:cubicBezTo>
                  <a:pt x="10058400" y="4633822"/>
                  <a:pt x="9563653" y="5820244"/>
                  <a:pt x="8751905" y="6713366"/>
                </a:cubicBezTo>
                <a:lnTo>
                  <a:pt x="8604930" y="6867522"/>
                </a:lnTo>
                <a:lnTo>
                  <a:pt x="1453470" y="6867522"/>
                </a:lnTo>
                <a:lnTo>
                  <a:pt x="1306495" y="6713366"/>
                </a:lnTo>
                <a:cubicBezTo>
                  <a:pt x="494747" y="5820244"/>
                  <a:pt x="0" y="4633822"/>
                  <a:pt x="0" y="3331845"/>
                </a:cubicBezTo>
                <a:cubicBezTo>
                  <a:pt x="0" y="2116667"/>
                  <a:pt x="430980" y="1002149"/>
                  <a:pt x="1148425" y="13280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1" name="Picture 8">
            <a:extLst>
              <a:ext uri="{FF2B5EF4-FFF2-40B4-BE49-F238E27FC236}">
                <a16:creationId xmlns:a16="http://schemas.microsoft.com/office/drawing/2014/main" id="{FF3E25D7-C2F8-445D-AA42-C1163028D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2" name="Content Placeholder 2">
            <a:extLst>
              <a:ext uri="{FF2B5EF4-FFF2-40B4-BE49-F238E27FC236}">
                <a16:creationId xmlns:a16="http://schemas.microsoft.com/office/drawing/2014/main" id="{2E19D435-0136-CF46-B355-14F1A20DEE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9185647"/>
              </p:ext>
            </p:extLst>
          </p:nvPr>
        </p:nvGraphicFramePr>
        <p:xfrm>
          <a:off x="4594225" y="889000"/>
          <a:ext cx="6683375" cy="5762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55753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5023AF-5BF2-7B4C-9D8D-5AB460451DF9}"/>
              </a:ext>
            </a:extLst>
          </p:cNvPr>
          <p:cNvSpPr txBox="1"/>
          <p:nvPr/>
        </p:nvSpPr>
        <p:spPr>
          <a:xfrm>
            <a:off x="0" y="-663878"/>
            <a:ext cx="12192000" cy="752187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CREATE TABLE </a:t>
            </a:r>
            <a:r>
              <a:rPr lang="en-US" sz="4000" b="1" cap="all" dirty="0">
                <a:latin typeface="+mj-lt"/>
                <a:ea typeface="+mj-ea"/>
                <a:cs typeface="+mj-cs"/>
              </a:rPr>
              <a:t>AIRPORTCONTAINSAIRLINES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AirlineID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VARCHAR(3) NOT NULL,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 err="1">
                <a:latin typeface="+mj-lt"/>
                <a:ea typeface="+mj-ea"/>
                <a:cs typeface="+mj-cs"/>
              </a:rPr>
              <a:t>AirportName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VARCHAR(100) NOT NULL,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PRIMARY KEY(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AirlineID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,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AirportName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FOREIGN KEY(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AirlineID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) REFERENCES AIRLINE(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AirlineID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) 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ON DELETE CASCADE,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FOREIGN KEY(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AirportName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) REFERENCES AIRPORT(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AirportName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) 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ON DELETE CASCADE);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cap="all" dirty="0">
              <a:latin typeface="+mj-lt"/>
              <a:ea typeface="+mj-ea"/>
              <a:cs typeface="+mj-cs"/>
            </a:endParaRP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INSERT INTO </a:t>
            </a:r>
            <a:r>
              <a:rPr lang="en-US" sz="4000" b="1" cap="all" dirty="0">
                <a:latin typeface="+mj-lt"/>
                <a:ea typeface="+mj-ea"/>
                <a:cs typeface="+mj-cs"/>
              </a:rPr>
              <a:t>AIRPORTCONTAINSAIRLINES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VALUES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AA','Louisville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AA','John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F. Kennedy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AA','George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Bush Intercontinental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AA','San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Francisco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AA','Tampa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AI','Chandigarh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AI','Dallas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/Fort Worth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AI','Indira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GandhiInternational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('AI','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Chhatrapati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Shivaji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AI','George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Bush Intercontinental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('LH','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Chhatrapati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Shivaji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LH','Frankfurt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LH','John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F. Kennedy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LH','San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Francisco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LH','Dallas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/Fort Worth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BA','John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F. Kennedy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('BA','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Chhatrapati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Shivaji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BA','Chandigarh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BA','Frankfurt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BA','San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Francisco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('QR','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Chhatrapati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Shivaji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QR','Dallas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/Fort Worth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QR','John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F. Kennedy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QR','Tampa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International Airport'),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('</a:t>
            </a:r>
            <a:r>
              <a:rPr lang="en-US" sz="4000" cap="all" dirty="0" err="1">
                <a:latin typeface="+mj-lt"/>
                <a:ea typeface="+mj-ea"/>
                <a:cs typeface="+mj-cs"/>
              </a:rPr>
              <a:t>QR','Louisville</a:t>
            </a:r>
            <a:r>
              <a:rPr lang="en-US" sz="4000" cap="all" dirty="0">
                <a:latin typeface="+mj-lt"/>
                <a:ea typeface="+mj-ea"/>
                <a:cs typeface="+mj-cs"/>
              </a:rPr>
              <a:t> International Airport');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cap="al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16136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AAF18C-3BEB-3F42-97EA-773DD97AE957}"/>
              </a:ext>
            </a:extLst>
          </p:cNvPr>
          <p:cNvSpPr/>
          <p:nvPr/>
        </p:nvSpPr>
        <p:spPr>
          <a:xfrm>
            <a:off x="3432131" y="100208"/>
            <a:ext cx="8605381" cy="6524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00" dirty="0"/>
          </a:p>
          <a:p>
            <a:r>
              <a:rPr lang="en-US" sz="1400" dirty="0"/>
              <a:t>CREATE TABLE </a:t>
            </a:r>
            <a:r>
              <a:rPr lang="en-US" sz="1400" b="1" dirty="0"/>
              <a:t>FLIGHT</a:t>
            </a:r>
            <a:r>
              <a:rPr lang="en-US" sz="1400" dirty="0"/>
              <a:t>(</a:t>
            </a:r>
          </a:p>
          <a:p>
            <a:r>
              <a:rPr lang="en-US" sz="1400" dirty="0" err="1"/>
              <a:t>FlightCode</a:t>
            </a:r>
            <a:r>
              <a:rPr lang="en-US" sz="1400" dirty="0"/>
              <a:t> VARCHAR(10) NOT NULL,</a:t>
            </a:r>
          </a:p>
          <a:p>
            <a:r>
              <a:rPr lang="en-US" sz="1400" dirty="0"/>
              <a:t>SOURCE VARCHAR(3),</a:t>
            </a:r>
          </a:p>
          <a:p>
            <a:r>
              <a:rPr lang="en-US" sz="1400" dirty="0"/>
              <a:t>DESTINATION VARCHAR(3),</a:t>
            </a:r>
          </a:p>
          <a:p>
            <a:r>
              <a:rPr lang="en-US" sz="1400" dirty="0"/>
              <a:t>ARRIVAL VARCHAR(10),</a:t>
            </a:r>
          </a:p>
          <a:p>
            <a:r>
              <a:rPr lang="en-US" sz="1400" dirty="0"/>
              <a:t>DEPARTURE VARCHAR(10),</a:t>
            </a:r>
          </a:p>
          <a:p>
            <a:r>
              <a:rPr lang="en-US" sz="1400" dirty="0"/>
              <a:t>STATUS VARCHAR(10),</a:t>
            </a:r>
          </a:p>
          <a:p>
            <a:r>
              <a:rPr lang="en-US" sz="1400" dirty="0"/>
              <a:t>DURATION VARCHAR(30),</a:t>
            </a:r>
          </a:p>
          <a:p>
            <a:r>
              <a:rPr lang="en-US" sz="1400" dirty="0" err="1"/>
              <a:t>FlightType</a:t>
            </a:r>
            <a:r>
              <a:rPr lang="en-US" sz="1400" dirty="0"/>
              <a:t> VARCHAR(10),</a:t>
            </a:r>
          </a:p>
          <a:p>
            <a:r>
              <a:rPr lang="en-US" sz="1400" dirty="0" err="1"/>
              <a:t>LayoverTime</a:t>
            </a:r>
            <a:r>
              <a:rPr lang="en-US" sz="1400" dirty="0"/>
              <a:t> VARCHAR(30),</a:t>
            </a:r>
          </a:p>
          <a:p>
            <a:r>
              <a:rPr lang="en-US" sz="1400" dirty="0" err="1"/>
              <a:t>NoOfStops</a:t>
            </a:r>
            <a:r>
              <a:rPr lang="en-US" sz="1400" dirty="0"/>
              <a:t> INT,</a:t>
            </a:r>
          </a:p>
          <a:p>
            <a:r>
              <a:rPr lang="en-US" sz="1400" dirty="0" err="1"/>
              <a:t>AirlineID</a:t>
            </a:r>
            <a:r>
              <a:rPr lang="en-US" sz="1400" dirty="0"/>
              <a:t> VARCHAR(3),</a:t>
            </a:r>
          </a:p>
          <a:p>
            <a:r>
              <a:rPr lang="en-US" sz="1400" dirty="0"/>
              <a:t>PRIMARY KEY(</a:t>
            </a:r>
            <a:r>
              <a:rPr lang="en-US" sz="1400" dirty="0" err="1"/>
              <a:t>FlightCode</a:t>
            </a:r>
            <a:r>
              <a:rPr lang="en-US" sz="1400" dirty="0"/>
              <a:t>),</a:t>
            </a:r>
          </a:p>
          <a:p>
            <a:r>
              <a:rPr lang="en-US" sz="1400" dirty="0"/>
              <a:t>FOREIGN KEY(</a:t>
            </a:r>
            <a:r>
              <a:rPr lang="en-US" sz="1400" dirty="0" err="1"/>
              <a:t>AirlineID</a:t>
            </a:r>
            <a:r>
              <a:rPr lang="en-US" sz="1400" dirty="0"/>
              <a:t>) REFERENCES AIRLINE(</a:t>
            </a:r>
            <a:r>
              <a:rPr lang="en-US" sz="1400" dirty="0" err="1"/>
              <a:t>AirlineID</a:t>
            </a:r>
            <a:r>
              <a:rPr lang="en-US" sz="1400" dirty="0"/>
              <a:t>)</a:t>
            </a:r>
          </a:p>
          <a:p>
            <a:r>
              <a:rPr lang="en-US" sz="1400" dirty="0"/>
              <a:t>ON DELETE CASCADE);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INSERT INTO </a:t>
            </a:r>
            <a:r>
              <a:rPr lang="en-US" sz="1400" b="1" dirty="0"/>
              <a:t>FLIGHT</a:t>
            </a:r>
          </a:p>
          <a:p>
            <a:r>
              <a:rPr lang="en-US" sz="1400" dirty="0"/>
              <a:t>VALUES</a:t>
            </a:r>
          </a:p>
          <a:p>
            <a:r>
              <a:rPr lang="en-US" sz="1400" dirty="0"/>
              <a:t>('AI2014', 'BOM', 'DFW', '02:10', '03:15', 'On-time', '24hr', 'Connecting', 3, 1, 'AI'),</a:t>
            </a:r>
          </a:p>
          <a:p>
            <a:r>
              <a:rPr lang="en-US" sz="1400" dirty="0"/>
              <a:t>('QR2305', 'BOM', 'DFW', '13:00', '13:55', 'Delayed', '21hr', 'Non-stop', 0, 0, 'QR'),</a:t>
            </a:r>
          </a:p>
          <a:p>
            <a:r>
              <a:rPr lang="en-US" sz="1400" dirty="0"/>
              <a:t>('EY1234', 'JFK', 'TPA', '19:20', '20:05',' On-time',' 16hrs', 'Connecting', 5, 2, 'EY'),</a:t>
            </a:r>
          </a:p>
          <a:p>
            <a:r>
              <a:rPr lang="en-US" sz="1400" dirty="0"/>
              <a:t>('LH9876', 'JFK', 'BOM',' 05:50', '06:35', 'On-time', '18hrs', 'Non-stop', 0, 0, 'LH'),</a:t>
            </a:r>
          </a:p>
          <a:p>
            <a:r>
              <a:rPr lang="en-US" sz="1400" dirty="0"/>
              <a:t>('BA1689', 'FRA', 'DEL', '10:20', '10:55', 'On-time', '14hrs', 'Non-stop', 0, 0, 'BA'),</a:t>
            </a:r>
          </a:p>
          <a:p>
            <a:r>
              <a:rPr lang="en-US" sz="1400" dirty="0"/>
              <a:t>('AA4367', 'SFO', 'FRA', '18:10', '18:55', 'On-time', '21hrs', 'Non-stop' ,0 , 0,  'AA'),</a:t>
            </a:r>
          </a:p>
          <a:p>
            <a:r>
              <a:rPr lang="en-US" sz="1400" dirty="0"/>
              <a:t>('QR1902', 'IXC', 'IAH', '22:00' ,'22:50', 'Delayed',' 28hrs', 'Non-stop', 5, 1, 'QR'),</a:t>
            </a:r>
          </a:p>
          <a:p>
            <a:r>
              <a:rPr lang="en-US" sz="1400" dirty="0"/>
              <a:t>('BA3056', 'BOM', 'DFW', '02:15', '02:55', 'On-time', '29hrs', 'Connecting' ,3, 1, 'BA'),</a:t>
            </a:r>
          </a:p>
          <a:p>
            <a:r>
              <a:rPr lang="en-US" sz="1400" dirty="0"/>
              <a:t>('EK3456', 'BOM', 'SFO', '18:50', '19:40', 'On-time', '30hrs', 'Non-stop', 0, 0, 'EK'),</a:t>
            </a:r>
          </a:p>
          <a:p>
            <a:r>
              <a:rPr lang="en-US" sz="1400" dirty="0"/>
              <a:t>('9W2334','IAH','DEL','23:00','13:45','On-time','23hrs','Direct',0,0,'9W');</a:t>
            </a:r>
          </a:p>
        </p:txBody>
      </p:sp>
    </p:spTree>
    <p:extLst>
      <p:ext uri="{BB962C8B-B14F-4D97-AF65-F5344CB8AC3E}">
        <p14:creationId xmlns:p14="http://schemas.microsoft.com/office/powerpoint/2010/main" val="1024546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0DB3F6E-BBAC-604F-B4E2-2DE1A25543C7}"/>
              </a:ext>
            </a:extLst>
          </p:cNvPr>
          <p:cNvSpPr/>
          <p:nvPr/>
        </p:nvSpPr>
        <p:spPr>
          <a:xfrm>
            <a:off x="1" y="263047"/>
            <a:ext cx="12087616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/>
              <a:t>CREATE TABLE </a:t>
            </a:r>
            <a:r>
              <a:rPr lang="en-US" sz="1300" b="1" dirty="0"/>
              <a:t>EMPLOYEEDETAILS</a:t>
            </a:r>
          </a:p>
          <a:p>
            <a:r>
              <a:rPr lang="en-US" sz="1300" dirty="0"/>
              <a:t>(</a:t>
            </a:r>
          </a:p>
          <a:p>
            <a:r>
              <a:rPr lang="en-US" sz="1300" dirty="0"/>
              <a:t>SSN INT NOT NULL,</a:t>
            </a:r>
          </a:p>
          <a:p>
            <a:r>
              <a:rPr lang="en-US" sz="1300" dirty="0" err="1"/>
              <a:t>FName</a:t>
            </a:r>
            <a:r>
              <a:rPr lang="en-US" sz="1300" dirty="0"/>
              <a:t> VARCHAR(20),</a:t>
            </a:r>
          </a:p>
          <a:p>
            <a:r>
              <a:rPr lang="en-US" sz="1300" dirty="0" err="1"/>
              <a:t>MName</a:t>
            </a:r>
            <a:r>
              <a:rPr lang="en-US" sz="1300" dirty="0"/>
              <a:t> VARCHAR(1),</a:t>
            </a:r>
          </a:p>
          <a:p>
            <a:r>
              <a:rPr lang="en-US" sz="1300" dirty="0" err="1"/>
              <a:t>LName</a:t>
            </a:r>
            <a:r>
              <a:rPr lang="en-US" sz="1300" dirty="0"/>
              <a:t> VARCHAR(20),</a:t>
            </a:r>
          </a:p>
          <a:p>
            <a:r>
              <a:rPr lang="en-US" sz="1300" dirty="0"/>
              <a:t>ADDRESS VARCHAR(100),</a:t>
            </a:r>
          </a:p>
          <a:p>
            <a:r>
              <a:rPr lang="en-US" sz="1300" dirty="0"/>
              <a:t>PHONE VARCHAR(10),</a:t>
            </a:r>
          </a:p>
          <a:p>
            <a:r>
              <a:rPr lang="en-US" sz="1300" dirty="0"/>
              <a:t>AGE INT,</a:t>
            </a:r>
          </a:p>
          <a:p>
            <a:r>
              <a:rPr lang="en-US" sz="1300" dirty="0"/>
              <a:t>SEX VARCHAR(1),</a:t>
            </a:r>
          </a:p>
          <a:p>
            <a:r>
              <a:rPr lang="en-US" sz="1300" dirty="0" err="1"/>
              <a:t>JobType</a:t>
            </a:r>
            <a:r>
              <a:rPr lang="en-US" sz="1300" dirty="0"/>
              <a:t> VARCHAR(30),</a:t>
            </a:r>
          </a:p>
          <a:p>
            <a:r>
              <a:rPr lang="en-US" sz="1300" dirty="0" err="1"/>
              <a:t>Admintype</a:t>
            </a:r>
            <a:r>
              <a:rPr lang="en-US" sz="1300" dirty="0"/>
              <a:t> VARCHAR(30),</a:t>
            </a:r>
          </a:p>
          <a:p>
            <a:r>
              <a:rPr lang="en-US" sz="1300" dirty="0" err="1"/>
              <a:t>EmployeeType</a:t>
            </a:r>
            <a:r>
              <a:rPr lang="en-US" sz="1300" dirty="0"/>
              <a:t> VARCHAR(30),</a:t>
            </a:r>
          </a:p>
          <a:p>
            <a:r>
              <a:rPr lang="en-US" sz="1300" dirty="0" err="1"/>
              <a:t>AirportName</a:t>
            </a:r>
            <a:r>
              <a:rPr lang="en-US" sz="1300" dirty="0"/>
              <a:t> VARCHAR(100),</a:t>
            </a:r>
          </a:p>
          <a:p>
            <a:r>
              <a:rPr lang="en-US" sz="1300" dirty="0"/>
              <a:t>PRIMARY KEY(SSN),</a:t>
            </a:r>
          </a:p>
          <a:p>
            <a:r>
              <a:rPr lang="en-US" sz="1300" dirty="0"/>
              <a:t>FOREIGN KEY(</a:t>
            </a:r>
            <a:r>
              <a:rPr lang="en-US" sz="1300" dirty="0" err="1"/>
              <a:t>AirportName</a:t>
            </a:r>
            <a:r>
              <a:rPr lang="en-US" sz="1300" dirty="0"/>
              <a:t>) REFERENCES AIRPORT(</a:t>
            </a:r>
            <a:r>
              <a:rPr lang="en-US" sz="1300" dirty="0" err="1"/>
              <a:t>AirportName</a:t>
            </a:r>
            <a:r>
              <a:rPr lang="en-US" sz="1300" dirty="0"/>
              <a:t>) </a:t>
            </a:r>
          </a:p>
          <a:p>
            <a:r>
              <a:rPr lang="en-US" sz="1300" dirty="0"/>
              <a:t>ON DELETE CASCADE</a:t>
            </a:r>
          </a:p>
          <a:p>
            <a:r>
              <a:rPr lang="en-US" sz="1300" dirty="0"/>
              <a:t>);</a:t>
            </a:r>
          </a:p>
          <a:p>
            <a:endParaRPr lang="en-US" sz="1300" dirty="0"/>
          </a:p>
          <a:p>
            <a:r>
              <a:rPr lang="en-US" sz="1300" dirty="0"/>
              <a:t>INSERT INTO </a:t>
            </a:r>
            <a:r>
              <a:rPr lang="en-US" sz="1300" b="1" dirty="0"/>
              <a:t>EMPLOYEEDETAILS</a:t>
            </a:r>
          </a:p>
          <a:p>
            <a:r>
              <a:rPr lang="en-US" sz="1300" dirty="0"/>
              <a:t>VALUES</a:t>
            </a:r>
          </a:p>
          <a:p>
            <a:r>
              <a:rPr lang="en-US" sz="1300" dirty="0"/>
              <a:t>(123456789,'NEWZY','N','SHARMA','731 Fondren, Houston, TX',8578914638, 35, 'F','ADMINISTRATIVE SUPPORT', '</a:t>
            </a:r>
            <a:r>
              <a:rPr lang="en-US" sz="1300" dirty="0" err="1"/>
              <a:t>RECEPTIONIST','','Louisville</a:t>
            </a:r>
            <a:r>
              <a:rPr lang="en-US" sz="1300" dirty="0"/>
              <a:t> International Airport'),</a:t>
            </a:r>
          </a:p>
          <a:p>
            <a:r>
              <a:rPr lang="en-US" sz="1300" dirty="0"/>
              <a:t>(333445555,'BHAGI','R','KUNDU','638 Voss, Houston, TX',8578914639, 40, 'F','ADMINISTRATIVE SUPPORT', '</a:t>
            </a:r>
            <a:r>
              <a:rPr lang="en-US" sz="1300" dirty="0" err="1"/>
              <a:t>SECRETARY','','Louisville</a:t>
            </a:r>
            <a:r>
              <a:rPr lang="en-US" sz="1300" dirty="0"/>
              <a:t> International Airport'),</a:t>
            </a:r>
          </a:p>
          <a:p>
            <a:r>
              <a:rPr lang="en-US" sz="1300" dirty="0"/>
              <a:t>(999887777,'NEWZY','N','SHARMA','3321 Castle, Spring, TX',9834666995, 50, 'F','ENGINEER','','RADIO </a:t>
            </a:r>
            <a:r>
              <a:rPr lang="en-US" sz="1300" dirty="0" err="1"/>
              <a:t>ENGINEER','Louisville</a:t>
            </a:r>
            <a:r>
              <a:rPr lang="en-US" sz="1300" dirty="0"/>
              <a:t> International Airport'),</a:t>
            </a:r>
          </a:p>
          <a:p>
            <a:r>
              <a:rPr lang="en-US" sz="1300" dirty="0"/>
              <a:t>(987654321,'SHERLOCK','A','HOLMES','123 TOP HILL, SAN Francisco,CA',8089654321, 47, 'M','TRAFFIC </a:t>
            </a:r>
            <a:r>
              <a:rPr lang="en-US" sz="1300" dirty="0" err="1"/>
              <a:t>MONITOR','','','San</a:t>
            </a:r>
            <a:r>
              <a:rPr lang="en-US" sz="1300" dirty="0"/>
              <a:t> Francisco International Airport'),</a:t>
            </a:r>
          </a:p>
          <a:p>
            <a:r>
              <a:rPr lang="en-US" sz="1300" dirty="0"/>
              <a:t>(666884444,'SHELDON','A','COOPER','345 CHERRY PARK, HESSE,GERMANY',1254678903, 55, 'M','TRAFFIC </a:t>
            </a:r>
            <a:r>
              <a:rPr lang="en-US" sz="1300" dirty="0" err="1"/>
              <a:t>MONITOR','','NIGHT','Frankfurt</a:t>
            </a:r>
            <a:r>
              <a:rPr lang="en-US" sz="1300" dirty="0"/>
              <a:t> Airport'),</a:t>
            </a:r>
          </a:p>
          <a:p>
            <a:r>
              <a:rPr lang="en-US" sz="1300" dirty="0"/>
              <a:t>(453453453,'ROBIN','B','JOSHI','345 FLOYDS, MUMBAI,INDIA',4326789031, 35, 'M','AIRPORT AUTHORITY','','','</a:t>
            </a:r>
            <a:r>
              <a:rPr lang="en-US" sz="1300" dirty="0" err="1"/>
              <a:t>Chhatrapati</a:t>
            </a:r>
            <a:r>
              <a:rPr lang="en-US" sz="1300" dirty="0"/>
              <a:t> </a:t>
            </a:r>
            <a:r>
              <a:rPr lang="en-US" sz="1300" dirty="0" err="1"/>
              <a:t>Shivaji</a:t>
            </a:r>
            <a:r>
              <a:rPr lang="en-US" sz="1300" dirty="0"/>
              <a:t> International Airport'),</a:t>
            </a:r>
          </a:p>
          <a:p>
            <a:r>
              <a:rPr lang="en-US" sz="1300" dirty="0"/>
              <a:t>(987987987,'BHAVN','B','SHARMA','110 SYNERGY PARK, DALLAS,TX',5678904325, 33, 'M','ENGINEER','','AIRPORT CIVIL </a:t>
            </a:r>
            <a:r>
              <a:rPr lang="en-US" sz="1300" dirty="0" err="1"/>
              <a:t>ENGINEER','Dallas</a:t>
            </a:r>
            <a:r>
              <a:rPr lang="en-US" sz="1300" dirty="0"/>
              <a:t>/Fort Worth International Airport'),</a:t>
            </a:r>
          </a:p>
          <a:p>
            <a:r>
              <a:rPr lang="en-US" sz="1300" dirty="0"/>
              <a:t>(888665555,'SHUBHAM','R','GUPTA','567 CHANDANI CHOWK, DELHI, INDIA',8566778890, 39, 'M','ADMINISTRATIVE SUPPORT','DATA ENTRY </a:t>
            </a:r>
            <a:r>
              <a:rPr lang="en-US" sz="1300" dirty="0" err="1"/>
              <a:t>WORKER','','Indira</a:t>
            </a:r>
            <a:r>
              <a:rPr lang="en-US" sz="1300" dirty="0"/>
              <a:t> </a:t>
            </a:r>
            <a:r>
              <a:rPr lang="en-US" sz="1300" dirty="0" err="1"/>
              <a:t>GandhiInternational</a:t>
            </a:r>
            <a:r>
              <a:rPr lang="en-US" sz="1300" dirty="0"/>
              <a:t> Airport'),</a:t>
            </a:r>
          </a:p>
          <a:p>
            <a:r>
              <a:rPr lang="en-US" sz="1300" dirty="0"/>
              <a:t>(125478909,'PRATIK','T','GOMES','334 VITRUVIAN PARK, ALBANY, NY',4444678903, 56, 'M','TRAFFIC </a:t>
            </a:r>
            <a:r>
              <a:rPr lang="en-US" sz="1300" dirty="0" err="1"/>
              <a:t>MONITOR','','DAY','John</a:t>
            </a:r>
            <a:r>
              <a:rPr lang="en-US" sz="1300" dirty="0"/>
              <a:t> F. Kennedy International Airport'),</a:t>
            </a:r>
          </a:p>
          <a:p>
            <a:r>
              <a:rPr lang="en-US" sz="1300" dirty="0"/>
              <a:t>(324567897,'VIKAS','R','SINGH','987 SOMNATH, CHANDIGARH, INDIA',2244658909, 36, 'M','TRAFFIC </a:t>
            </a:r>
            <a:r>
              <a:rPr lang="en-US" sz="1300" dirty="0" err="1"/>
              <a:t>MONITOR','','DAY','Chandigarh</a:t>
            </a:r>
            <a:r>
              <a:rPr lang="en-US" sz="1300" dirty="0"/>
              <a:t> International Airport');</a:t>
            </a:r>
          </a:p>
        </p:txBody>
      </p:sp>
    </p:spTree>
    <p:extLst>
      <p:ext uri="{BB962C8B-B14F-4D97-AF65-F5344CB8AC3E}">
        <p14:creationId xmlns:p14="http://schemas.microsoft.com/office/powerpoint/2010/main" val="1010187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>
            <a:extLst>
              <a:ext uri="{FF2B5EF4-FFF2-40B4-BE49-F238E27FC236}">
                <a16:creationId xmlns:a16="http://schemas.microsoft.com/office/drawing/2014/main" id="{9A0F0AC6-A89F-416B-9FA4-48E664065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18D7DD0-110F-43F3-A7E4-B51873CBF1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E3F012C5-2940-4F3E-BB5E-B8B2C9E829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B37C977-E7E3-44AC-AEC8-2E2764190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1387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88900" dist="254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7" name="Picture 31">
            <a:extLst>
              <a:ext uri="{FF2B5EF4-FFF2-40B4-BE49-F238E27FC236}">
                <a16:creationId xmlns:a16="http://schemas.microsoft.com/office/drawing/2014/main" id="{A70DF37D-86A3-45DB-B1C1-580462D4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037" b="73004"/>
          <a:stretch/>
        </p:blipFill>
        <p:spPr>
          <a:xfrm>
            <a:off x="1" y="-2"/>
            <a:ext cx="3321978" cy="2196792"/>
          </a:xfrm>
          <a:prstGeom prst="rect">
            <a:avLst/>
          </a:prstGeom>
        </p:spPr>
      </p:pic>
      <p:sp>
        <p:nvSpPr>
          <p:cNvPr id="48" name="TextBox 5">
            <a:extLst>
              <a:ext uri="{FF2B5EF4-FFF2-40B4-BE49-F238E27FC236}">
                <a16:creationId xmlns:a16="http://schemas.microsoft.com/office/drawing/2014/main" id="{7BF9C6E5-FB2E-9544-B534-E835FDF2B67E}"/>
              </a:ext>
            </a:extLst>
          </p:cNvPr>
          <p:cNvSpPr txBox="1"/>
          <p:nvPr/>
        </p:nvSpPr>
        <p:spPr>
          <a:xfrm>
            <a:off x="4979078" y="960814"/>
            <a:ext cx="6247722" cy="48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CREATE TABLE </a:t>
            </a:r>
            <a:r>
              <a:rPr lang="en-US" sz="1400" b="1" cap="all"/>
              <a:t>EMPLOYEESALARY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(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JobType VARCHAR(30) NOT NULL,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SALARY INT,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PRIMARY KEY(JobType)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);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400" cap="all"/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400" cap="all"/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400" cap="all"/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INSERT INTO </a:t>
            </a:r>
            <a:r>
              <a:rPr lang="en-US" sz="1400" b="1" cap="all"/>
              <a:t>EMPLOYEESALARY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VALUES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('ADMINISTRATIVE SUPPORT',50000),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('ENGINEER',70000),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('TRAFFIC MONITOR',80000),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cap="all"/>
              <a:t>('AIRPORT AUTHORITY',90000);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400" cap="all"/>
          </a:p>
        </p:txBody>
      </p:sp>
    </p:spTree>
    <p:extLst>
      <p:ext uri="{BB962C8B-B14F-4D97-AF65-F5344CB8AC3E}">
        <p14:creationId xmlns:p14="http://schemas.microsoft.com/office/powerpoint/2010/main" val="2013092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E976B0-32F3-9B48-863C-B2DF476B30BC}"/>
              </a:ext>
            </a:extLst>
          </p:cNvPr>
          <p:cNvSpPr txBox="1"/>
          <p:nvPr/>
        </p:nvSpPr>
        <p:spPr>
          <a:xfrm>
            <a:off x="535259" y="1650381"/>
            <a:ext cx="1174013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CREATE TABLE </a:t>
            </a:r>
            <a:r>
              <a:rPr lang="en-US" b="1" dirty="0"/>
              <a:t>EMPLOYEESERVESPASSENGER</a:t>
            </a:r>
          </a:p>
          <a:p>
            <a:r>
              <a:rPr lang="en-US" dirty="0"/>
              <a:t>(SSN INT NOT NULL,</a:t>
            </a:r>
          </a:p>
          <a:p>
            <a:r>
              <a:rPr lang="en-US" dirty="0" err="1"/>
              <a:t>PassangerID</a:t>
            </a:r>
            <a:r>
              <a:rPr lang="en-US" dirty="0"/>
              <a:t> INT NOT NULL,</a:t>
            </a:r>
          </a:p>
          <a:p>
            <a:r>
              <a:rPr lang="en-US" dirty="0" err="1"/>
              <a:t>PassportNumber</a:t>
            </a:r>
            <a:r>
              <a:rPr lang="en-US" dirty="0"/>
              <a:t> VARCHAR(10) NOT NULL,</a:t>
            </a:r>
          </a:p>
          <a:p>
            <a:r>
              <a:rPr lang="en-US" dirty="0"/>
              <a:t>PRIMARY KEY(SSN, </a:t>
            </a:r>
            <a:r>
              <a:rPr lang="en-US" dirty="0" err="1"/>
              <a:t>PassangerID</a:t>
            </a:r>
            <a:r>
              <a:rPr lang="en-US" dirty="0"/>
              <a:t>, </a:t>
            </a:r>
            <a:r>
              <a:rPr lang="en-US" dirty="0" err="1"/>
              <a:t>PassportNumber</a:t>
            </a:r>
            <a:r>
              <a:rPr lang="en-US" dirty="0"/>
              <a:t>),</a:t>
            </a:r>
          </a:p>
          <a:p>
            <a:r>
              <a:rPr lang="en-US" dirty="0"/>
              <a:t>FOREIGN KEY(</a:t>
            </a:r>
            <a:r>
              <a:rPr lang="en-US" dirty="0" err="1"/>
              <a:t>PassangerID</a:t>
            </a:r>
            <a:r>
              <a:rPr lang="en-US" dirty="0"/>
              <a:t>, </a:t>
            </a:r>
            <a:r>
              <a:rPr lang="en-US" dirty="0" err="1"/>
              <a:t>PassportNumber</a:t>
            </a:r>
            <a:r>
              <a:rPr lang="en-US" dirty="0"/>
              <a:t>) REFERENCES PASSENGER(</a:t>
            </a:r>
            <a:r>
              <a:rPr lang="en-US" dirty="0" err="1"/>
              <a:t>PassangerID</a:t>
            </a:r>
            <a:r>
              <a:rPr lang="en-US" dirty="0"/>
              <a:t>, </a:t>
            </a:r>
            <a:r>
              <a:rPr lang="en-US" dirty="0" err="1"/>
              <a:t>PassportNumber</a:t>
            </a:r>
            <a:r>
              <a:rPr lang="en-US" dirty="0"/>
              <a:t>) ON DELETE CASCADE);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ALTER TABLE </a:t>
            </a:r>
            <a:r>
              <a:rPr lang="en-US" b="1" dirty="0"/>
              <a:t>EMPLOYEESERVESPASSENGER</a:t>
            </a:r>
            <a:r>
              <a:rPr lang="en-US" dirty="0"/>
              <a:t> </a:t>
            </a:r>
          </a:p>
          <a:p>
            <a:r>
              <a:rPr lang="en-US" dirty="0"/>
              <a:t>ADD  FOREIGN  KEY(SSN) REFERENCES EMPLOYEEDETAILS(SSN);</a:t>
            </a:r>
          </a:p>
        </p:txBody>
      </p:sp>
    </p:spTree>
    <p:extLst>
      <p:ext uri="{BB962C8B-B14F-4D97-AF65-F5344CB8AC3E}">
        <p14:creationId xmlns:p14="http://schemas.microsoft.com/office/powerpoint/2010/main" val="4014394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73790BE-5BD3-C243-9F1F-EBE3E17FD8B2}"/>
              </a:ext>
            </a:extLst>
          </p:cNvPr>
          <p:cNvSpPr txBox="1"/>
          <p:nvPr/>
        </p:nvSpPr>
        <p:spPr>
          <a:xfrm>
            <a:off x="1" y="0"/>
            <a:ext cx="12192000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CREATE TABLE </a:t>
            </a:r>
            <a:r>
              <a:rPr lang="en-US" sz="1400" b="1" dirty="0"/>
              <a:t>PASSENGERDETAILS</a:t>
            </a:r>
          </a:p>
          <a:p>
            <a:r>
              <a:rPr lang="en-US" sz="1400" dirty="0"/>
              <a:t>(</a:t>
            </a:r>
          </a:p>
          <a:p>
            <a:r>
              <a:rPr lang="en-US" sz="1400" dirty="0" err="1"/>
              <a:t>PassportNumber</a:t>
            </a:r>
            <a:r>
              <a:rPr lang="en-US" sz="1400" dirty="0"/>
              <a:t> VARCHAR(10) NOT NULL,</a:t>
            </a:r>
          </a:p>
          <a:p>
            <a:r>
              <a:rPr lang="en-US" sz="1400" dirty="0" err="1"/>
              <a:t>FName</a:t>
            </a:r>
            <a:r>
              <a:rPr lang="en-US" sz="1400" dirty="0"/>
              <a:t> VARCHAR(20),</a:t>
            </a:r>
          </a:p>
          <a:p>
            <a:r>
              <a:rPr lang="en-US" sz="1400" dirty="0" err="1"/>
              <a:t>MName</a:t>
            </a:r>
            <a:r>
              <a:rPr lang="en-US" sz="1400" dirty="0"/>
              <a:t> VARCHAR(1),</a:t>
            </a:r>
          </a:p>
          <a:p>
            <a:r>
              <a:rPr lang="en-US" sz="1400" dirty="0" err="1"/>
              <a:t>LName</a:t>
            </a:r>
            <a:r>
              <a:rPr lang="en-US" sz="1400" dirty="0"/>
              <a:t> VARCHAR(20),        </a:t>
            </a:r>
          </a:p>
          <a:p>
            <a:r>
              <a:rPr lang="en-US" sz="1400" dirty="0"/>
              <a:t>ADDRESS VARCHAR(100),</a:t>
            </a:r>
          </a:p>
          <a:p>
            <a:r>
              <a:rPr lang="en-US" sz="1400" dirty="0"/>
              <a:t>PHONE VARCHAR(10),</a:t>
            </a:r>
          </a:p>
          <a:p>
            <a:r>
              <a:rPr lang="en-US" sz="1400" dirty="0"/>
              <a:t>AGE INT,</a:t>
            </a:r>
          </a:p>
          <a:p>
            <a:r>
              <a:rPr lang="en-US" sz="1400" dirty="0"/>
              <a:t>SEX VARCHAR(1),</a:t>
            </a:r>
          </a:p>
          <a:p>
            <a:r>
              <a:rPr lang="en-US" sz="1400" dirty="0"/>
              <a:t>PRIMARY KEY(</a:t>
            </a:r>
            <a:r>
              <a:rPr lang="en-US" sz="1400" dirty="0" err="1"/>
              <a:t>PassportNumber</a:t>
            </a:r>
            <a:r>
              <a:rPr lang="en-US" sz="1400" dirty="0"/>
              <a:t>)</a:t>
            </a:r>
          </a:p>
          <a:p>
            <a:r>
              <a:rPr lang="en-US" sz="1400" dirty="0"/>
              <a:t>);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INSERT INTO </a:t>
            </a:r>
            <a:r>
              <a:rPr lang="en-US" sz="1400" b="1" dirty="0"/>
              <a:t>PASSENGERDETAILS</a:t>
            </a:r>
          </a:p>
          <a:p>
            <a:r>
              <a:rPr lang="en-US" sz="1400" dirty="0"/>
              <a:t>VALUES</a:t>
            </a:r>
          </a:p>
          <a:p>
            <a:r>
              <a:rPr lang="en-US" sz="1400" dirty="0"/>
              <a:t>('A1234568','SHELLY','M','MADAN','2230 NORTHSIDE, APT 11, ALBANY, NY',8080367290,30,'F'),</a:t>
            </a:r>
          </a:p>
          <a:p>
            <a:r>
              <a:rPr lang="en-US" sz="1400" dirty="0"/>
              <a:t>('B9876541','RISHAV','V','SHARMA','3456 VIKAS APTS, APT 102,DOMBIVLI, INDIA',8080367280,26,'M'),</a:t>
            </a:r>
          </a:p>
          <a:p>
            <a:r>
              <a:rPr lang="en-US" sz="1400" dirty="0"/>
              <a:t>('C2345698','DEEPIKA','A','SINGH','7820 MCCALLUM COURTS, APT 234, AKRON, OH',8082267280,30,'F'),</a:t>
            </a:r>
          </a:p>
          <a:p>
            <a:r>
              <a:rPr lang="en-US" sz="1400" dirty="0"/>
              <a:t>('D1002004','NEETU','S','SAGAR','7720 MCCALLUM BLVD, APT 1082, DALLAS, TX',9080367266,23,'F'),</a:t>
            </a:r>
          </a:p>
          <a:p>
            <a:r>
              <a:rPr lang="en-US" sz="1400" dirty="0"/>
              <a:t>('X9324666','NEHA','B','GOYAL','9082 ESTAES OF RICHARDSON, RICHARDSON, TX',9004360125,28,'F'),</a:t>
            </a:r>
          </a:p>
          <a:p>
            <a:r>
              <a:rPr lang="en-US" sz="1400" dirty="0"/>
              <a:t>('B8765430','PARUL','P','MANOCHA','1110 FIR HILLS, APT 903, AKRON, OH',7666190505,30,'F'),</a:t>
            </a:r>
          </a:p>
          <a:p>
            <a:r>
              <a:rPr lang="en-US" sz="1400" dirty="0"/>
              <a:t>('J9801235','KUSHAL','D','MADAN','345 CHATHAM COURTS, APT 678, MUMBAI, INDIA',9080369290,29,'M'),</a:t>
            </a:r>
          </a:p>
          <a:p>
            <a:r>
              <a:rPr lang="en-US" sz="1400" dirty="0"/>
              <a:t>('A1122334','RINKAL','S','AGGARWAL','5589 CHTHAM REFLECTIONS, APT 349 HOUSTON, TX',9004335126,25,'F'),</a:t>
            </a:r>
          </a:p>
          <a:p>
            <a:r>
              <a:rPr lang="en-US" sz="1400" dirty="0"/>
              <a:t>('Q1243567','RANVEER','M','SINGH','4444 FRANKFORD VILLA, APT 77, GUILDERLAND, NY',9727626643,22,'M'),</a:t>
            </a:r>
          </a:p>
          <a:p>
            <a:r>
              <a:rPr lang="en-US" sz="1400" dirty="0"/>
              <a:t>('S1243269','HRITHIK','A','ROSHAN','7720 MCCALLUM BLVD, APT 2087, DALLAS, TX',9004568903,60,'M'),</a:t>
            </a:r>
          </a:p>
          <a:p>
            <a:r>
              <a:rPr lang="en-US" sz="1400" dirty="0"/>
              <a:t>('E3277889','SHAHID','A','KAPOOR','1234 BAKER APTS, APT 59, HESSE, GERMANY',9724569986,10,'M'),</a:t>
            </a:r>
          </a:p>
          <a:p>
            <a:r>
              <a:rPr lang="en-US" sz="1400" dirty="0"/>
              <a:t>('K3212322','ANUSHKA','B','SHARMA','6785 SPLITSVILLA, APT 34, MIAMI, FL',9024569226,15,'F'),</a:t>
            </a:r>
          </a:p>
          <a:p>
            <a:r>
              <a:rPr lang="en-US" sz="1400" dirty="0"/>
              <a:t>('P3452390','ANISHA','V','PAUDOKNE','548 MARKET PLACE, SAN Francisco, CA',9734567800,10,'F'),</a:t>
            </a:r>
          </a:p>
          <a:p>
            <a:r>
              <a:rPr lang="en-US" sz="1400" dirty="0"/>
              <a:t>('W7543336','JOHN','P','SMITH','6666 ROCK HILL, APT 2902, TAMPA, FL',4624569986,55,'M'),</a:t>
            </a:r>
          </a:p>
          <a:p>
            <a:r>
              <a:rPr lang="en-US" sz="1400" dirty="0"/>
              <a:t>('R8990566','VIVEK','T','SHARMA','3355 PALENCIA, APT 2065, MUMBAI, INDIA',4724512343,10,'M');</a:t>
            </a:r>
          </a:p>
        </p:txBody>
      </p:sp>
    </p:spTree>
    <p:extLst>
      <p:ext uri="{BB962C8B-B14F-4D97-AF65-F5344CB8AC3E}">
        <p14:creationId xmlns:p14="http://schemas.microsoft.com/office/powerpoint/2010/main" val="2476249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3F012C5-2940-4F3E-BB5E-B8B2C9E829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EB37C977-E7E3-44AC-AEC8-2E2764190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1387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88900" dist="254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86310-B3A9-D548-ADF5-756411C9E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896" y="960813"/>
            <a:ext cx="2732249" cy="2984885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PROJECT OVERVIEW</a:t>
            </a:r>
          </a:p>
        </p:txBody>
      </p:sp>
      <p:pic>
        <p:nvPicPr>
          <p:cNvPr id="15" name="Picture 11">
            <a:extLst>
              <a:ext uri="{FF2B5EF4-FFF2-40B4-BE49-F238E27FC236}">
                <a16:creationId xmlns:a16="http://schemas.microsoft.com/office/drawing/2014/main" id="{A70DF37D-86A3-45DB-B1C1-580462D4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037" b="73004"/>
          <a:stretch/>
        </p:blipFill>
        <p:spPr>
          <a:xfrm>
            <a:off x="1" y="-2"/>
            <a:ext cx="3321978" cy="21967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CCAD8-66E3-3A49-8AA9-8D0CBB92CC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79078" y="960814"/>
            <a:ext cx="6247722" cy="4830385"/>
          </a:xfrm>
        </p:spPr>
        <p:txBody>
          <a:bodyPr anchor="ctr">
            <a:normAutofit/>
          </a:bodyPr>
          <a:lstStyle/>
          <a:p>
            <a:r>
              <a:rPr lang="en-US" sz="1800" dirty="0"/>
              <a:t>Airport facilities rely on a number of systems IN ORDER TO PEERFORM SOME SPECIFIC PROCESSES  and I am creating a database as a combination of airlines and airport in which, not only our focus will be on the airline system but primarily my focus will be to create a database for the airport system as well. As Airport system is a database project that primarily deals with the management of the airport, airlines, passengers and employees working for an airport.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670179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BDEC3-93FC-5E42-AB63-31B2F4C0980D}"/>
              </a:ext>
            </a:extLst>
          </p:cNvPr>
          <p:cNvSpPr txBox="1"/>
          <p:nvPr/>
        </p:nvSpPr>
        <p:spPr>
          <a:xfrm>
            <a:off x="3306871" y="150313"/>
            <a:ext cx="5411244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CREATE TABLE </a:t>
            </a:r>
            <a:r>
              <a:rPr lang="en-US" b="1"/>
              <a:t>PASSENGER</a:t>
            </a:r>
            <a:r>
              <a:rPr lang="en-US"/>
              <a:t>(</a:t>
            </a:r>
          </a:p>
          <a:p>
            <a:r>
              <a:rPr lang="en-US"/>
              <a:t>PassangerID INT NOT NULL,</a:t>
            </a:r>
          </a:p>
          <a:p>
            <a:r>
              <a:rPr lang="en-US"/>
              <a:t>PassportNumber VARCHAR(10) NOT NULL,</a:t>
            </a:r>
          </a:p>
          <a:p>
            <a:r>
              <a:rPr lang="en-US"/>
              <a:t>PRIMARY KEY(PassangerID, PassportNumber));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INSERT INTO </a:t>
            </a:r>
            <a:r>
              <a:rPr lang="en-US" b="1"/>
              <a:t>PASSENGER</a:t>
            </a:r>
          </a:p>
          <a:p>
            <a:r>
              <a:rPr lang="en-US"/>
              <a:t>VALUES</a:t>
            </a:r>
          </a:p>
          <a:p>
            <a:r>
              <a:rPr lang="en-US"/>
              <a:t>(1,'A1234568'),</a:t>
            </a:r>
          </a:p>
          <a:p>
            <a:r>
              <a:rPr lang="en-US"/>
              <a:t>(2,'B9876541'),</a:t>
            </a:r>
          </a:p>
          <a:p>
            <a:r>
              <a:rPr lang="en-US"/>
              <a:t>(3,'C2345698'),</a:t>
            </a:r>
          </a:p>
          <a:p>
            <a:r>
              <a:rPr lang="en-US"/>
              <a:t>(4,'D1002004'),</a:t>
            </a:r>
          </a:p>
          <a:p>
            <a:r>
              <a:rPr lang="en-US"/>
              <a:t>(5,'X9324666'),</a:t>
            </a:r>
          </a:p>
          <a:p>
            <a:r>
              <a:rPr lang="en-US"/>
              <a:t>(6,'B8765430'),</a:t>
            </a:r>
          </a:p>
          <a:p>
            <a:r>
              <a:rPr lang="en-US"/>
              <a:t>(7,'J9801235'),</a:t>
            </a:r>
          </a:p>
          <a:p>
            <a:r>
              <a:rPr lang="en-US"/>
              <a:t>(8,'A1122334'),</a:t>
            </a:r>
          </a:p>
          <a:p>
            <a:r>
              <a:rPr lang="en-US"/>
              <a:t>(9,'Q1243567'),</a:t>
            </a:r>
          </a:p>
          <a:p>
            <a:r>
              <a:rPr lang="en-US"/>
              <a:t>(10,'S1243269'),</a:t>
            </a:r>
          </a:p>
          <a:p>
            <a:r>
              <a:rPr lang="en-US"/>
              <a:t>(11,'E3277889'),</a:t>
            </a:r>
          </a:p>
          <a:p>
            <a:r>
              <a:rPr lang="en-US"/>
              <a:t>(12,'K3212322'),</a:t>
            </a:r>
          </a:p>
          <a:p>
            <a:r>
              <a:rPr lang="en-US"/>
              <a:t>(13,'P3452390'),</a:t>
            </a:r>
          </a:p>
          <a:p>
            <a:r>
              <a:rPr lang="en-US"/>
              <a:t>(14,'W7543336'),</a:t>
            </a:r>
          </a:p>
          <a:p>
            <a:r>
              <a:rPr lang="en-US"/>
              <a:t>(15,'R8990566');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7049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BDEC3-93FC-5E42-AB63-31B2F4C0980D}"/>
              </a:ext>
            </a:extLst>
          </p:cNvPr>
          <p:cNvSpPr txBox="1"/>
          <p:nvPr/>
        </p:nvSpPr>
        <p:spPr>
          <a:xfrm>
            <a:off x="3306870" y="150313"/>
            <a:ext cx="7716034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CREATE TABLE </a:t>
            </a:r>
            <a:r>
              <a:rPr lang="en-US" sz="1600" b="1"/>
              <a:t>PASSENGERFLIGHT</a:t>
            </a:r>
            <a:r>
              <a:rPr lang="en-US" sz="1600"/>
              <a:t>(</a:t>
            </a:r>
          </a:p>
          <a:p>
            <a:r>
              <a:rPr lang="en-US" sz="1600"/>
              <a:t>PassangerID INT NOT NULL,</a:t>
            </a:r>
          </a:p>
          <a:p>
            <a:r>
              <a:rPr lang="en-US" sz="1600"/>
              <a:t>FlightCode VARCHAR(10),</a:t>
            </a:r>
          </a:p>
          <a:p>
            <a:r>
              <a:rPr lang="en-US" sz="1600"/>
              <a:t>PRIMARY KEY(PassangerID),</a:t>
            </a:r>
          </a:p>
          <a:p>
            <a:r>
              <a:rPr lang="en-US" sz="1600"/>
              <a:t>FOREIGN KEY(FlightCode) REFERENCES FLIGHT(FlightCode) </a:t>
            </a:r>
          </a:p>
          <a:p>
            <a:r>
              <a:rPr lang="en-US" sz="1600"/>
              <a:t>ON DELETE CASCADE);</a:t>
            </a:r>
          </a:p>
          <a:p>
            <a:endParaRPr lang="en-US" sz="1600"/>
          </a:p>
          <a:p>
            <a:endParaRPr lang="en-US" sz="1600"/>
          </a:p>
          <a:p>
            <a:r>
              <a:rPr lang="en-US" sz="1600"/>
              <a:t>INSERT INTO </a:t>
            </a:r>
            <a:r>
              <a:rPr lang="en-US" sz="1600" b="1"/>
              <a:t>PASSENGERFLIGHT</a:t>
            </a:r>
          </a:p>
          <a:p>
            <a:r>
              <a:rPr lang="en-US" sz="1600"/>
              <a:t>VALUES</a:t>
            </a:r>
          </a:p>
          <a:p>
            <a:r>
              <a:rPr lang="en-US" sz="1600"/>
              <a:t>(1,'AI2014'),</a:t>
            </a:r>
          </a:p>
          <a:p>
            <a:r>
              <a:rPr lang="en-US" sz="1600"/>
              <a:t>(2,'LH9876'),</a:t>
            </a:r>
          </a:p>
          <a:p>
            <a:r>
              <a:rPr lang="en-US" sz="1600"/>
              <a:t>(3,'9W2334'),</a:t>
            </a:r>
          </a:p>
          <a:p>
            <a:r>
              <a:rPr lang="en-US" sz="1600"/>
              <a:t>(4,'QR1902'),</a:t>
            </a:r>
          </a:p>
          <a:p>
            <a:r>
              <a:rPr lang="en-US" sz="1600"/>
              <a:t>(5,'EY1234'),</a:t>
            </a:r>
          </a:p>
          <a:p>
            <a:r>
              <a:rPr lang="en-US" sz="1600"/>
              <a:t>(6,'BA3056'),</a:t>
            </a:r>
          </a:p>
          <a:p>
            <a:r>
              <a:rPr lang="en-US" sz="1600"/>
              <a:t>(7,'9W2334'),</a:t>
            </a:r>
          </a:p>
          <a:p>
            <a:r>
              <a:rPr lang="en-US" sz="1600"/>
              <a:t>(8,'AA4367'),</a:t>
            </a:r>
          </a:p>
          <a:p>
            <a:r>
              <a:rPr lang="en-US" sz="1600"/>
              <a:t>(9,'QR1902'),</a:t>
            </a:r>
          </a:p>
          <a:p>
            <a:r>
              <a:rPr lang="en-US" sz="1600"/>
              <a:t>(10,'EK3456'),</a:t>
            </a:r>
          </a:p>
          <a:p>
            <a:r>
              <a:rPr lang="en-US" sz="1600"/>
              <a:t>(11,'BA1689'),</a:t>
            </a:r>
          </a:p>
          <a:p>
            <a:r>
              <a:rPr lang="en-US" sz="1600"/>
              <a:t>(12,'QR1902'),</a:t>
            </a:r>
          </a:p>
          <a:p>
            <a:r>
              <a:rPr lang="en-US" sz="1600"/>
              <a:t>(13,'AI2014'),</a:t>
            </a:r>
          </a:p>
          <a:p>
            <a:r>
              <a:rPr lang="en-US" sz="1600"/>
              <a:t>(14,'BA1689'),</a:t>
            </a:r>
          </a:p>
          <a:p>
            <a:r>
              <a:rPr lang="en-US" sz="1600"/>
              <a:t>(15,'QR2305');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846491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A91697-77D9-9148-918C-78C0A6A65C20}"/>
              </a:ext>
            </a:extLst>
          </p:cNvPr>
          <p:cNvSpPr txBox="1"/>
          <p:nvPr/>
        </p:nvSpPr>
        <p:spPr>
          <a:xfrm>
            <a:off x="3457184" y="300625"/>
            <a:ext cx="6954148" cy="65556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CREATE TABLE </a:t>
            </a:r>
            <a:r>
              <a:rPr lang="en-US" sz="1200" b="1" dirty="0"/>
              <a:t>TICKETDETAILS</a:t>
            </a:r>
          </a:p>
          <a:p>
            <a:r>
              <a:rPr lang="en-US" sz="1200" dirty="0"/>
              <a:t>(</a:t>
            </a:r>
          </a:p>
          <a:p>
            <a:r>
              <a:rPr lang="en-US" sz="1200" dirty="0" err="1"/>
              <a:t>TicketNumber</a:t>
            </a:r>
            <a:r>
              <a:rPr lang="en-US" sz="1200" dirty="0"/>
              <a:t> VARCHAR(40) NOT NULL,</a:t>
            </a:r>
          </a:p>
          <a:p>
            <a:r>
              <a:rPr lang="en-US" sz="1200" dirty="0"/>
              <a:t>SOURCE VARCHAR(3),</a:t>
            </a:r>
          </a:p>
          <a:p>
            <a:r>
              <a:rPr lang="en-US" sz="1200" dirty="0"/>
              <a:t>DESTINATION VARCHAR(3),</a:t>
            </a:r>
          </a:p>
          <a:p>
            <a:r>
              <a:rPr lang="en-US" sz="1200" dirty="0" err="1"/>
              <a:t>DateOfBooking</a:t>
            </a:r>
            <a:r>
              <a:rPr lang="en-US" sz="1200" dirty="0"/>
              <a:t> DATE,</a:t>
            </a:r>
          </a:p>
          <a:p>
            <a:r>
              <a:rPr lang="en-US" sz="1200" dirty="0" err="1"/>
              <a:t>DateOfCancellation</a:t>
            </a:r>
            <a:r>
              <a:rPr lang="en-US" sz="1200" dirty="0"/>
              <a:t> DATE,</a:t>
            </a:r>
          </a:p>
          <a:p>
            <a:r>
              <a:rPr lang="en-US" sz="1200" dirty="0" err="1"/>
              <a:t>DateOfTravel</a:t>
            </a:r>
            <a:r>
              <a:rPr lang="en-US" sz="1200" dirty="0"/>
              <a:t> DATE,</a:t>
            </a:r>
          </a:p>
          <a:p>
            <a:r>
              <a:rPr lang="en-US" sz="1200" dirty="0" err="1"/>
              <a:t>SeatNumber</a:t>
            </a:r>
            <a:r>
              <a:rPr lang="en-US" sz="1200" dirty="0"/>
              <a:t> VARCHAR(5),</a:t>
            </a:r>
          </a:p>
          <a:p>
            <a:r>
              <a:rPr lang="en-US" sz="1200" dirty="0"/>
              <a:t>CLASS VARCHAR(15),</a:t>
            </a:r>
          </a:p>
          <a:p>
            <a:r>
              <a:rPr lang="en-US" sz="1200" dirty="0" err="1"/>
              <a:t>PassangerID</a:t>
            </a:r>
            <a:r>
              <a:rPr lang="en-US" sz="1200" dirty="0"/>
              <a:t> INT,</a:t>
            </a:r>
          </a:p>
          <a:p>
            <a:r>
              <a:rPr lang="en-US" sz="1200" dirty="0" err="1"/>
              <a:t>PassportNumber</a:t>
            </a:r>
            <a:r>
              <a:rPr lang="en-US" sz="1200" dirty="0"/>
              <a:t> VARCHAR(10),</a:t>
            </a:r>
          </a:p>
          <a:p>
            <a:r>
              <a:rPr lang="en-US" sz="1200" dirty="0"/>
              <a:t>FOREIGN KEY(</a:t>
            </a:r>
            <a:r>
              <a:rPr lang="en-US" sz="1200" dirty="0" err="1"/>
              <a:t>PassangerID</a:t>
            </a:r>
            <a:r>
              <a:rPr lang="en-US" sz="1200" dirty="0"/>
              <a:t>, </a:t>
            </a:r>
            <a:r>
              <a:rPr lang="en-US" sz="1200" dirty="0" err="1"/>
              <a:t>PassportNumber</a:t>
            </a:r>
            <a:r>
              <a:rPr lang="en-US" sz="1200" dirty="0"/>
              <a:t>) REFERENCES PASSENGER(</a:t>
            </a:r>
            <a:r>
              <a:rPr lang="en-US" sz="1200" dirty="0" err="1"/>
              <a:t>PassangerID</a:t>
            </a:r>
            <a:r>
              <a:rPr lang="en-US" sz="1200" dirty="0"/>
              <a:t>, </a:t>
            </a:r>
            <a:r>
              <a:rPr lang="en-US" sz="1200" dirty="0" err="1"/>
              <a:t>PassportNumber</a:t>
            </a:r>
            <a:r>
              <a:rPr lang="en-US" sz="1200" dirty="0"/>
              <a:t>) </a:t>
            </a:r>
          </a:p>
          <a:p>
            <a:r>
              <a:rPr lang="en-US" sz="1200" dirty="0"/>
              <a:t>ON DELETE CASCADE</a:t>
            </a:r>
          </a:p>
          <a:p>
            <a:r>
              <a:rPr lang="en-US" sz="1200" dirty="0"/>
              <a:t>);</a:t>
            </a: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INSERT INTO </a:t>
            </a:r>
            <a:r>
              <a:rPr lang="en-US" sz="1200" b="1" dirty="0"/>
              <a:t>TICKETDETAILS</a:t>
            </a:r>
          </a:p>
          <a:p>
            <a:r>
              <a:rPr lang="en-US" sz="1200" dirty="0"/>
              <a:t>VALUES</a:t>
            </a:r>
          </a:p>
          <a:p>
            <a:r>
              <a:rPr lang="en-US" sz="1200" dirty="0"/>
              <a:t>(0011234111122,'BOM','DFW','2018-05-11',null,'2018-12-15','32A','ECONOMY',1,'A1234568'),</a:t>
            </a:r>
          </a:p>
          <a:p>
            <a:r>
              <a:rPr lang="en-US" sz="1200" dirty="0"/>
              <a:t>(0984567222299,'JFK','BOM','2018-06-11','2018-07-04','2018-07-14','45D','ECONOMY',2,'B9876541'),</a:t>
            </a:r>
          </a:p>
          <a:p>
            <a:r>
              <a:rPr lang="en-US" sz="1200" dirty="0"/>
              <a:t>(1768901333273,'IAH','DEL','2018-08-16',null,'2018-12-25','1A','BUSINESS',3,'C2345698'),</a:t>
            </a:r>
          </a:p>
          <a:p>
            <a:r>
              <a:rPr lang="en-US" sz="1200" dirty="0"/>
              <a:t>(5890987441464,'IXC','IAH','2018-08-17',null,'2018-12-12','20C','FIRST-CLASS',4,'D1002004'),</a:t>
            </a:r>
          </a:p>
          <a:p>
            <a:r>
              <a:rPr lang="en-US" sz="1200" dirty="0"/>
              <a:t>(1577654664266,'JFK','TPA','2018-06-16',null,'2018-07-16','54E','ECONOMY',5,'X9324666'),</a:t>
            </a:r>
          </a:p>
          <a:p>
            <a:r>
              <a:rPr lang="en-US" sz="1200" dirty="0"/>
              <a:t>(2206543545545,'BOM','DFW','2018-11-16',null,'2018-12-20','43B','ECONOMY',6,'B8765430'),</a:t>
            </a:r>
          </a:p>
          <a:p>
            <a:r>
              <a:rPr lang="en-US" sz="1200" dirty="0"/>
              <a:t>(7064321779737,'IAH','DEL','2018-11-18',null,'2018-12-16','27B','FIRST-CLASS',7,'J9801235'),</a:t>
            </a:r>
          </a:p>
          <a:p>
            <a:r>
              <a:rPr lang="en-US" sz="1200" dirty="0"/>
              <a:t>(1571357215116,'SFO','FRA','2018-10-16',null,'2018-11-16','34E','ECONOMY',8,'A1122334'),</a:t>
            </a:r>
          </a:p>
          <a:p>
            <a:r>
              <a:rPr lang="en-US" sz="1200" dirty="0"/>
              <a:t>(1570864987655,'IXC','IAH','2018-11-16',null,'2018-11-26','54C','ECONOMY',9,'Q1243567'),</a:t>
            </a:r>
          </a:p>
          <a:p>
            <a:r>
              <a:rPr lang="en-US" sz="1200" dirty="0"/>
              <a:t>(1579283997799,'BOM','SFO','2018-01-02',null,'2018-02-02','38A','ECONOMY',10,'S1243269'),</a:t>
            </a:r>
          </a:p>
          <a:p>
            <a:r>
              <a:rPr lang="en-US" sz="1200" dirty="0"/>
              <a:t>(1255701876107,'FRA','DEL','2018-01-01',null,'2018-01-06','57F','ECONOMY',11,'E3277889'),</a:t>
            </a:r>
          </a:p>
          <a:p>
            <a:r>
              <a:rPr lang="en-US" sz="1200" dirty="0"/>
              <a:t>(1251334499699,'IXC','IAH','2018-11-02',null,'2018-11-27','45D','ECONOMY',12,'K3212322'),</a:t>
            </a:r>
          </a:p>
          <a:p>
            <a:r>
              <a:rPr lang="en-US" sz="1200" dirty="0"/>
              <a:t>(1258776199490,'BOM','DFW','2018-09-20','2018-12-14','2018-12-24','37C','ECONOMY',13,'P3452390'),</a:t>
            </a:r>
          </a:p>
          <a:p>
            <a:r>
              <a:rPr lang="en-US" sz="1200" dirty="0"/>
              <a:t>(5891155114477,'FRA','DEL','2018-01-06',null,'2018-01-18','55C','ECONOMY',14,'W7543336'),</a:t>
            </a:r>
          </a:p>
          <a:p>
            <a:r>
              <a:rPr lang="en-US" sz="1200" dirty="0"/>
              <a:t>(5893069766787,'BOM','DFW','2018-08-15',null,'2018-08-30','33F','ECONOMY',15,'R8990566');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163936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9A0F0AC6-A89F-416B-9FA4-48E664065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8D7DD0-110F-43F3-A7E4-B51873CBF1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3F012C5-2940-4F3E-BB5E-B8B2C9E829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37C977-E7E3-44AC-AEC8-2E2764190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1387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88900" dist="254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70DF37D-86A3-45DB-B1C1-580462D4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037" b="73004"/>
          <a:stretch/>
        </p:blipFill>
        <p:spPr>
          <a:xfrm>
            <a:off x="1" y="-2"/>
            <a:ext cx="3321978" cy="21967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3C023A-614B-EE46-B998-3103A3F1A080}"/>
              </a:ext>
            </a:extLst>
          </p:cNvPr>
          <p:cNvSpPr txBox="1"/>
          <p:nvPr/>
        </p:nvSpPr>
        <p:spPr>
          <a:xfrm>
            <a:off x="4013876" y="0"/>
            <a:ext cx="9421708" cy="6998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CREATE TABLE </a:t>
            </a:r>
            <a:r>
              <a:rPr lang="en-US" sz="1000" b="1" cap="all" dirty="0"/>
              <a:t>TICKETBOOK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 err="1"/>
              <a:t>DateOfBooking</a:t>
            </a:r>
            <a:r>
              <a:rPr lang="en-US" sz="1000" cap="all" dirty="0"/>
              <a:t> DATE  NOT NULL,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SOURCE VARCHAR(3) NOT NULL,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DESTINATION VARCHAR(3) NOT NULL,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CLASS VARCHAR(15) NOT NULL,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PRICE INT,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PRIMARY KEY(</a:t>
            </a:r>
            <a:r>
              <a:rPr lang="en-US" sz="1000" cap="all" dirty="0" err="1"/>
              <a:t>DateOfBooking</a:t>
            </a:r>
            <a:r>
              <a:rPr lang="en-US" sz="1000" cap="all" dirty="0"/>
              <a:t>, SOURCE, DESTINATION, CLASS)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);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000" cap="all" dirty="0"/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INSERT INTO </a:t>
            </a:r>
            <a:r>
              <a:rPr lang="en-US" sz="1000" b="1" cap="all" dirty="0"/>
              <a:t>TICKETBOOK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VALUES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('2018-05-11','BOM','DFW','ECONOMY',95000),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('2018-06-11','JFK','BOM','ECONOMY',100000),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('2018-08-16','IAH','DEL','BUSINESS',200000),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('2018-08-17','IXC','IAH','FIRST-CLASS',150000),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('2018-06-16','JFK','TPA','ECONOMY',98000),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('2018-11-16','BOM','DFW','ECONOMY',125000),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('2018-11-18','IAH','DEL','FIRST-CLASS',195000),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('2018-10-16','SFO','FRA','ECONOMY',170000),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('2018-11-16','IXC','IAH','ECONOMY',140000),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('2018-01-02','BOM','SFO','ECONOMY',45000),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('2018-01-01','FRA','DEL','ECONOMY',100000),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('2018-11-02','IXC','IAH','ECONOMY',120000),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('2018-09-20','BOM','DFW','ECONOMY',65000),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('2018-01-06','FRA','DEL','ECONOMY',80000),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000" cap="all" dirty="0"/>
              <a:t>('2018-08-15','BOM','DFW','ECONOMY',98000);</a:t>
            </a:r>
          </a:p>
        </p:txBody>
      </p:sp>
    </p:spTree>
    <p:extLst>
      <p:ext uri="{BB962C8B-B14F-4D97-AF65-F5344CB8AC3E}">
        <p14:creationId xmlns:p14="http://schemas.microsoft.com/office/powerpoint/2010/main" val="13318295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D301E7-EA4A-6047-B795-E59C4CB4FC73}"/>
              </a:ext>
            </a:extLst>
          </p:cNvPr>
          <p:cNvSpPr txBox="1"/>
          <p:nvPr/>
        </p:nvSpPr>
        <p:spPr>
          <a:xfrm>
            <a:off x="3920646" y="1565753"/>
            <a:ext cx="440916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CREATE TABLE </a:t>
            </a:r>
            <a:r>
              <a:rPr lang="en-US" b="1"/>
              <a:t>TICKETCANCEL</a:t>
            </a:r>
          </a:p>
          <a:p>
            <a:r>
              <a:rPr lang="en-US"/>
              <a:t>(</a:t>
            </a:r>
          </a:p>
          <a:p>
            <a:r>
              <a:rPr lang="en-US"/>
              <a:t>DateOfCancellation DATE NOT NULL,</a:t>
            </a:r>
          </a:p>
          <a:p>
            <a:r>
              <a:rPr lang="en-US"/>
              <a:t>CancellationCharges INT,</a:t>
            </a:r>
          </a:p>
          <a:p>
            <a:r>
              <a:rPr lang="en-US"/>
              <a:t>PRIMARY KEY(DateOfCancellation)</a:t>
            </a:r>
          </a:p>
          <a:p>
            <a:r>
              <a:rPr lang="en-US"/>
              <a:t>);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INSERT INTO </a:t>
            </a:r>
            <a:r>
              <a:rPr lang="en-US" b="1"/>
              <a:t>TICKETCANCEL</a:t>
            </a:r>
          </a:p>
          <a:p>
            <a:r>
              <a:rPr lang="en-US"/>
              <a:t>VALUES</a:t>
            </a:r>
          </a:p>
          <a:p>
            <a:r>
              <a:rPr lang="en-US"/>
              <a:t>('2018-04-4',75000),</a:t>
            </a:r>
          </a:p>
          <a:p>
            <a:r>
              <a:rPr lang="en-US"/>
              <a:t>('2018-05-17',25000);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472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A9C15D4-2EE7-4D05-B87C-91D1F3B96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0"/>
            <a:ext cx="813206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ED7B0FB-9654-4441-9545-02D458B68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935" cy="6858000"/>
          </a:xfrm>
          <a:prstGeom prst="rect">
            <a:avLst/>
          </a:prstGeom>
          <a:ln>
            <a:noFill/>
          </a:ln>
          <a:effectLst>
            <a:outerShdw blurRad="50800" dist="127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64BA3C-9714-9546-BB80-39D429937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074" y="1314450"/>
            <a:ext cx="2844002" cy="3680244"/>
          </a:xfrm>
        </p:spPr>
        <p:txBody>
          <a:bodyPr>
            <a:normAutofit/>
          </a:bodyPr>
          <a:lstStyle/>
          <a:p>
            <a:pPr algn="l"/>
            <a:r>
              <a:rPr lang="en-US" sz="4100" dirty="0"/>
              <a:t>PROJECT DESCIPTION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BB94C57-FDF3-45A3-9D1F-904523D79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700" b="77917"/>
          <a:stretch/>
        </p:blipFill>
        <p:spPr>
          <a:xfrm>
            <a:off x="0" y="0"/>
            <a:ext cx="4059935" cy="15144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EBDF1A-221A-4497-BBA9-57A70D161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50" t="72830" b="14149"/>
          <a:stretch/>
        </p:blipFill>
        <p:spPr>
          <a:xfrm>
            <a:off x="1377059" y="5962903"/>
            <a:ext cx="2590800" cy="89292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D3F950F-4B97-4E6F-AC70-18320CFEC65E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335149714"/>
              </p:ext>
            </p:extLst>
          </p:nvPr>
        </p:nvGraphicFramePr>
        <p:xfrm>
          <a:off x="4594225" y="1314450"/>
          <a:ext cx="6683375" cy="5086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32FAF93-9B18-344A-BEA0-6CDF5BBFF182}"/>
              </a:ext>
            </a:extLst>
          </p:cNvPr>
          <p:cNvSpPr txBox="1"/>
          <p:nvPr/>
        </p:nvSpPr>
        <p:spPr>
          <a:xfrm>
            <a:off x="4675065" y="423863"/>
            <a:ext cx="7407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 PROJECT HAS 4 MAIN MODULES AND IS FURTHER PROCEEDED WITH ITS ENTITIES.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38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1608C2-1A26-8B46-A4AC-2B0E3639DB67}"/>
              </a:ext>
            </a:extLst>
          </p:cNvPr>
          <p:cNvSpPr txBox="1"/>
          <p:nvPr/>
        </p:nvSpPr>
        <p:spPr>
          <a:xfrm>
            <a:off x="3053886" y="432262"/>
            <a:ext cx="5158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ENTITIES BEFORE NORMALISATION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F100BC-A5D1-C449-92B3-F348395AAB9A}"/>
              </a:ext>
            </a:extLst>
          </p:cNvPr>
          <p:cNvSpPr txBox="1"/>
          <p:nvPr/>
        </p:nvSpPr>
        <p:spPr>
          <a:xfrm>
            <a:off x="2252749" y="1014153"/>
            <a:ext cx="5213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CITY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7686522-4D07-1247-80FD-F6260E14C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8094165"/>
              </p:ext>
            </p:extLst>
          </p:nvPr>
        </p:nvGraphicFramePr>
        <p:xfrm>
          <a:off x="2344188" y="1208116"/>
          <a:ext cx="3990114" cy="2462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30038">
                  <a:extLst>
                    <a:ext uri="{9D8B030D-6E8A-4147-A177-3AD203B41FA5}">
                      <a16:colId xmlns:a16="http://schemas.microsoft.com/office/drawing/2014/main" val="3494814664"/>
                    </a:ext>
                  </a:extLst>
                </a:gridCol>
                <a:gridCol w="1330038">
                  <a:extLst>
                    <a:ext uri="{9D8B030D-6E8A-4147-A177-3AD203B41FA5}">
                      <a16:colId xmlns:a16="http://schemas.microsoft.com/office/drawing/2014/main" val="212704101"/>
                    </a:ext>
                  </a:extLst>
                </a:gridCol>
                <a:gridCol w="1330038">
                  <a:extLst>
                    <a:ext uri="{9D8B030D-6E8A-4147-A177-3AD203B41FA5}">
                      <a16:colId xmlns:a16="http://schemas.microsoft.com/office/drawing/2014/main" val="286866565"/>
                    </a:ext>
                  </a:extLst>
                </a:gridCol>
              </a:tblGrid>
              <a:tr h="246221">
                <a:tc>
                  <a:txBody>
                    <a:bodyPr/>
                    <a:lstStyle/>
                    <a:p>
                      <a:r>
                        <a:rPr lang="en-US" sz="1000" dirty="0" err="1"/>
                        <a:t>CityName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COUNTRY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3549116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6206B73-1CC0-9847-BCE0-F931D7D75A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500585"/>
              </p:ext>
            </p:extLst>
          </p:nvPr>
        </p:nvGraphicFramePr>
        <p:xfrm>
          <a:off x="2344188" y="1790007"/>
          <a:ext cx="3923610" cy="243841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307870">
                  <a:extLst>
                    <a:ext uri="{9D8B030D-6E8A-4147-A177-3AD203B41FA5}">
                      <a16:colId xmlns:a16="http://schemas.microsoft.com/office/drawing/2014/main" val="125148513"/>
                    </a:ext>
                  </a:extLst>
                </a:gridCol>
                <a:gridCol w="1307870">
                  <a:extLst>
                    <a:ext uri="{9D8B030D-6E8A-4147-A177-3AD203B41FA5}">
                      <a16:colId xmlns:a16="http://schemas.microsoft.com/office/drawing/2014/main" val="3652066744"/>
                    </a:ext>
                  </a:extLst>
                </a:gridCol>
                <a:gridCol w="1307870">
                  <a:extLst>
                    <a:ext uri="{9D8B030D-6E8A-4147-A177-3AD203B41FA5}">
                      <a16:colId xmlns:a16="http://schemas.microsoft.com/office/drawing/2014/main" val="185552414"/>
                    </a:ext>
                  </a:extLst>
                </a:gridCol>
              </a:tblGrid>
              <a:tr h="243841">
                <a:tc>
                  <a:txBody>
                    <a:bodyPr/>
                    <a:lstStyle/>
                    <a:p>
                      <a:r>
                        <a:rPr lang="en-US" sz="1000" dirty="0" err="1"/>
                        <a:t>AirportName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COUNTRY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534382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874F591E-1316-7344-A5EB-FD94D37054E0}"/>
              </a:ext>
            </a:extLst>
          </p:cNvPr>
          <p:cNvSpPr txBox="1"/>
          <p:nvPr/>
        </p:nvSpPr>
        <p:spPr>
          <a:xfrm>
            <a:off x="2262838" y="2100347"/>
            <a:ext cx="886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AIRLINE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1652E86C-D28D-8245-844B-B7CDC92AA4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828749"/>
              </p:ext>
            </p:extLst>
          </p:nvPr>
        </p:nvGraphicFramePr>
        <p:xfrm>
          <a:off x="2344188" y="2311739"/>
          <a:ext cx="3923610" cy="243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07870">
                  <a:extLst>
                    <a:ext uri="{9D8B030D-6E8A-4147-A177-3AD203B41FA5}">
                      <a16:colId xmlns:a16="http://schemas.microsoft.com/office/drawing/2014/main" val="2301025506"/>
                    </a:ext>
                  </a:extLst>
                </a:gridCol>
                <a:gridCol w="1307870">
                  <a:extLst>
                    <a:ext uri="{9D8B030D-6E8A-4147-A177-3AD203B41FA5}">
                      <a16:colId xmlns:a16="http://schemas.microsoft.com/office/drawing/2014/main" val="2685938533"/>
                    </a:ext>
                  </a:extLst>
                </a:gridCol>
                <a:gridCol w="1307870">
                  <a:extLst>
                    <a:ext uri="{9D8B030D-6E8A-4147-A177-3AD203B41FA5}">
                      <a16:colId xmlns:a16="http://schemas.microsoft.com/office/drawing/2014/main" val="2689351394"/>
                    </a:ext>
                  </a:extLst>
                </a:gridCol>
              </a:tblGrid>
              <a:tr h="188811">
                <a:tc>
                  <a:txBody>
                    <a:bodyPr/>
                    <a:lstStyle/>
                    <a:p>
                      <a:r>
                        <a:rPr lang="en-US" sz="1000" dirty="0" err="1"/>
                        <a:t>AirlineID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AirlineName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ThreeDigitCode</a:t>
                      </a:r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44308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C254D506-639C-4C47-9AA0-11D8050208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4380417"/>
              </p:ext>
            </p:extLst>
          </p:nvPr>
        </p:nvGraphicFramePr>
        <p:xfrm>
          <a:off x="2344188" y="2764590"/>
          <a:ext cx="7722522" cy="17811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72252">
                  <a:extLst>
                    <a:ext uri="{9D8B030D-6E8A-4147-A177-3AD203B41FA5}">
                      <a16:colId xmlns:a16="http://schemas.microsoft.com/office/drawing/2014/main" val="1776529741"/>
                    </a:ext>
                  </a:extLst>
                </a:gridCol>
                <a:gridCol w="567110">
                  <a:extLst>
                    <a:ext uri="{9D8B030D-6E8A-4147-A177-3AD203B41FA5}">
                      <a16:colId xmlns:a16="http://schemas.microsoft.com/office/drawing/2014/main" val="3968758448"/>
                    </a:ext>
                  </a:extLst>
                </a:gridCol>
                <a:gridCol w="977396">
                  <a:extLst>
                    <a:ext uri="{9D8B030D-6E8A-4147-A177-3AD203B41FA5}">
                      <a16:colId xmlns:a16="http://schemas.microsoft.com/office/drawing/2014/main" val="2524793317"/>
                    </a:ext>
                  </a:extLst>
                </a:gridCol>
                <a:gridCol w="772252">
                  <a:extLst>
                    <a:ext uri="{9D8B030D-6E8A-4147-A177-3AD203B41FA5}">
                      <a16:colId xmlns:a16="http://schemas.microsoft.com/office/drawing/2014/main" val="3139590135"/>
                    </a:ext>
                  </a:extLst>
                </a:gridCol>
                <a:gridCol w="772252">
                  <a:extLst>
                    <a:ext uri="{9D8B030D-6E8A-4147-A177-3AD203B41FA5}">
                      <a16:colId xmlns:a16="http://schemas.microsoft.com/office/drawing/2014/main" val="2193861453"/>
                    </a:ext>
                  </a:extLst>
                </a:gridCol>
                <a:gridCol w="772252">
                  <a:extLst>
                    <a:ext uri="{9D8B030D-6E8A-4147-A177-3AD203B41FA5}">
                      <a16:colId xmlns:a16="http://schemas.microsoft.com/office/drawing/2014/main" val="3200746184"/>
                    </a:ext>
                  </a:extLst>
                </a:gridCol>
                <a:gridCol w="772252">
                  <a:extLst>
                    <a:ext uri="{9D8B030D-6E8A-4147-A177-3AD203B41FA5}">
                      <a16:colId xmlns:a16="http://schemas.microsoft.com/office/drawing/2014/main" val="1828784115"/>
                    </a:ext>
                  </a:extLst>
                </a:gridCol>
                <a:gridCol w="772252">
                  <a:extLst>
                    <a:ext uri="{9D8B030D-6E8A-4147-A177-3AD203B41FA5}">
                      <a16:colId xmlns:a16="http://schemas.microsoft.com/office/drawing/2014/main" val="500230359"/>
                    </a:ext>
                  </a:extLst>
                </a:gridCol>
                <a:gridCol w="772252">
                  <a:extLst>
                    <a:ext uri="{9D8B030D-6E8A-4147-A177-3AD203B41FA5}">
                      <a16:colId xmlns:a16="http://schemas.microsoft.com/office/drawing/2014/main" val="3792732874"/>
                    </a:ext>
                  </a:extLst>
                </a:gridCol>
                <a:gridCol w="772252">
                  <a:extLst>
                    <a:ext uri="{9D8B030D-6E8A-4147-A177-3AD203B41FA5}">
                      <a16:colId xmlns:a16="http://schemas.microsoft.com/office/drawing/2014/main" val="3145570380"/>
                    </a:ext>
                  </a:extLst>
                </a:gridCol>
              </a:tblGrid>
              <a:tr h="178115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lang="en-US" sz="900" dirty="0" err="1">
                          <a:latin typeface="Trebuchet MS"/>
                          <a:cs typeface="Trebuchet MS"/>
                        </a:rPr>
                        <a:t>FlightCode</a:t>
                      </a:r>
                      <a:endParaRPr sz="9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900" spc="-10" dirty="0">
                          <a:latin typeface="Trebuchet MS"/>
                          <a:cs typeface="Trebuchet MS"/>
                        </a:rPr>
                        <a:t>SOURCE</a:t>
                      </a:r>
                      <a:endParaRPr sz="9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900" spc="-10" dirty="0">
                          <a:latin typeface="Trebuchet MS"/>
                          <a:cs typeface="Trebuchet MS"/>
                        </a:rPr>
                        <a:t>DESTINATION</a:t>
                      </a:r>
                      <a:endParaRPr sz="9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900" spc="-15" dirty="0">
                          <a:latin typeface="Trebuchet MS"/>
                          <a:cs typeface="Trebuchet MS"/>
                        </a:rPr>
                        <a:t>ARRIVAL</a:t>
                      </a:r>
                      <a:endParaRPr sz="9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6794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900" spc="-15" dirty="0">
                          <a:latin typeface="Trebuchet MS"/>
                          <a:cs typeface="Trebuchet MS"/>
                        </a:rPr>
                        <a:t>DEPARTURE</a:t>
                      </a:r>
                      <a:endParaRPr sz="9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6731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900" spc="-25" dirty="0">
                          <a:latin typeface="Trebuchet MS"/>
                          <a:cs typeface="Trebuchet MS"/>
                        </a:rPr>
                        <a:t>STATUS</a:t>
                      </a:r>
                      <a:endParaRPr sz="9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6731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900" dirty="0">
                          <a:latin typeface="Trebuchet MS"/>
                          <a:cs typeface="Trebuchet MS"/>
                        </a:rPr>
                        <a:t>DURATION</a:t>
                      </a: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6667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lang="en-US" sz="900" spc="-50" dirty="0" err="1">
                          <a:latin typeface="Trebuchet MS"/>
                          <a:cs typeface="Trebuchet MS"/>
                        </a:rPr>
                        <a:t>FlightType</a:t>
                      </a:r>
                      <a:endParaRPr sz="9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lang="en-US" sz="900" dirty="0" err="1">
                          <a:latin typeface="Trebuchet MS"/>
                          <a:cs typeface="Trebuchet MS"/>
                        </a:rPr>
                        <a:t>LayoverTime</a:t>
                      </a:r>
                      <a:endParaRPr sz="9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900" spc="-10" dirty="0" err="1">
                          <a:latin typeface="Trebuchet MS"/>
                          <a:cs typeface="Trebuchet MS"/>
                        </a:rPr>
                        <a:t>N</a:t>
                      </a:r>
                      <a:r>
                        <a:rPr lang="en-US" sz="900" spc="-10" dirty="0" err="1">
                          <a:latin typeface="Trebuchet MS"/>
                          <a:cs typeface="Trebuchet MS"/>
                        </a:rPr>
                        <a:t>oOfStops</a:t>
                      </a:r>
                      <a:endParaRPr sz="9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extLst>
                  <a:ext uri="{0D108BD9-81ED-4DB2-BD59-A6C34878D82A}">
                    <a16:rowId xmlns:a16="http://schemas.microsoft.com/office/drawing/2014/main" val="896480817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EDE23D2-725F-6749-B4E2-520415629307}"/>
              </a:ext>
            </a:extLst>
          </p:cNvPr>
          <p:cNvSpPr txBox="1"/>
          <p:nvPr/>
        </p:nvSpPr>
        <p:spPr>
          <a:xfrm>
            <a:off x="2262838" y="2555579"/>
            <a:ext cx="791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FLIGHT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053EA6-7D98-CB4B-A655-C09B4A711900}"/>
              </a:ext>
            </a:extLst>
          </p:cNvPr>
          <p:cNvSpPr txBox="1"/>
          <p:nvPr/>
        </p:nvSpPr>
        <p:spPr>
          <a:xfrm>
            <a:off x="2252750" y="1600397"/>
            <a:ext cx="886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AIRPORT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4F896B-D0C0-7A47-BE33-F5C1938EE1D0}"/>
              </a:ext>
            </a:extLst>
          </p:cNvPr>
          <p:cNvSpPr txBox="1"/>
          <p:nvPr/>
        </p:nvSpPr>
        <p:spPr>
          <a:xfrm>
            <a:off x="2262839" y="3010811"/>
            <a:ext cx="15123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PASSANGER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F80671F-55C3-9A4D-9B45-70053A97CB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822319"/>
              </p:ext>
            </p:extLst>
          </p:nvPr>
        </p:nvGraphicFramePr>
        <p:xfrm>
          <a:off x="2344189" y="3223371"/>
          <a:ext cx="7448201" cy="24267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94566">
                  <a:extLst>
                    <a:ext uri="{9D8B030D-6E8A-4147-A177-3AD203B41FA5}">
                      <a16:colId xmlns:a16="http://schemas.microsoft.com/office/drawing/2014/main" val="198920863"/>
                    </a:ext>
                  </a:extLst>
                </a:gridCol>
                <a:gridCol w="1130312">
                  <a:extLst>
                    <a:ext uri="{9D8B030D-6E8A-4147-A177-3AD203B41FA5}">
                      <a16:colId xmlns:a16="http://schemas.microsoft.com/office/drawing/2014/main" val="2717937466"/>
                    </a:ext>
                  </a:extLst>
                </a:gridCol>
                <a:gridCol w="801752">
                  <a:extLst>
                    <a:ext uri="{9D8B030D-6E8A-4147-A177-3AD203B41FA5}">
                      <a16:colId xmlns:a16="http://schemas.microsoft.com/office/drawing/2014/main" val="601519171"/>
                    </a:ext>
                  </a:extLst>
                </a:gridCol>
                <a:gridCol w="827157">
                  <a:extLst>
                    <a:ext uri="{9D8B030D-6E8A-4147-A177-3AD203B41FA5}">
                      <a16:colId xmlns:a16="http://schemas.microsoft.com/office/drawing/2014/main" val="1971904586"/>
                    </a:ext>
                  </a:extLst>
                </a:gridCol>
                <a:gridCol w="945320">
                  <a:extLst>
                    <a:ext uri="{9D8B030D-6E8A-4147-A177-3AD203B41FA5}">
                      <a16:colId xmlns:a16="http://schemas.microsoft.com/office/drawing/2014/main" val="68776866"/>
                    </a:ext>
                  </a:extLst>
                </a:gridCol>
                <a:gridCol w="682733">
                  <a:extLst>
                    <a:ext uri="{9D8B030D-6E8A-4147-A177-3AD203B41FA5}">
                      <a16:colId xmlns:a16="http://schemas.microsoft.com/office/drawing/2014/main" val="1532844103"/>
                    </a:ext>
                  </a:extLst>
                </a:gridCol>
                <a:gridCol w="787768">
                  <a:extLst>
                    <a:ext uri="{9D8B030D-6E8A-4147-A177-3AD203B41FA5}">
                      <a16:colId xmlns:a16="http://schemas.microsoft.com/office/drawing/2014/main" val="2185116101"/>
                    </a:ext>
                  </a:extLst>
                </a:gridCol>
                <a:gridCol w="603953">
                  <a:extLst>
                    <a:ext uri="{9D8B030D-6E8A-4147-A177-3AD203B41FA5}">
                      <a16:colId xmlns:a16="http://schemas.microsoft.com/office/drawing/2014/main" val="2628961682"/>
                    </a:ext>
                  </a:extLst>
                </a:gridCol>
                <a:gridCol w="774640">
                  <a:extLst>
                    <a:ext uri="{9D8B030D-6E8A-4147-A177-3AD203B41FA5}">
                      <a16:colId xmlns:a16="http://schemas.microsoft.com/office/drawing/2014/main" val="4285693286"/>
                    </a:ext>
                  </a:extLst>
                </a:gridCol>
              </a:tblGrid>
              <a:tr h="242672">
                <a:tc>
                  <a:txBody>
                    <a:bodyPr/>
                    <a:lstStyle/>
                    <a:p>
                      <a:pPr marL="16510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lang="en-US" sz="1000" dirty="0" err="1">
                          <a:latin typeface="Trebuchet MS"/>
                          <a:cs typeface="Trebuchet MS"/>
                        </a:rPr>
                        <a:t>PassangerID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135255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lang="en-US" sz="1000" spc="-10" dirty="0" err="1">
                          <a:latin typeface="Trebuchet MS"/>
                          <a:cs typeface="Trebuchet MS"/>
                        </a:rPr>
                        <a:t>PassportNumber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lang="en-US" sz="1000" spc="30" dirty="0" err="1">
                          <a:latin typeface="Trebuchet MS"/>
                          <a:cs typeface="Trebuchet MS"/>
                        </a:rPr>
                        <a:t>FName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000" dirty="0" err="1">
                          <a:latin typeface="Trebuchet MS"/>
                          <a:cs typeface="Trebuchet MS"/>
                        </a:rPr>
                        <a:t>M</a:t>
                      </a:r>
                      <a:r>
                        <a:rPr lang="en-US" sz="1000" dirty="0" err="1">
                          <a:latin typeface="Trebuchet MS"/>
                          <a:cs typeface="Trebuchet MS"/>
                        </a:rPr>
                        <a:t>Name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10287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lang="en-US" sz="1000" dirty="0" err="1">
                          <a:latin typeface="Trebuchet MS"/>
                          <a:cs typeface="Trebuchet MS"/>
                        </a:rPr>
                        <a:t>LName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86995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000" dirty="0">
                          <a:latin typeface="Trebuchet MS"/>
                          <a:cs typeface="Trebuchet MS"/>
                        </a:rPr>
                        <a:t>ADDRESS</a:t>
                      </a: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186055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000" spc="-5" dirty="0">
                          <a:latin typeface="Trebuchet MS"/>
                          <a:cs typeface="Trebuchet MS"/>
                        </a:rPr>
                        <a:t>PHONE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164465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000" spc="-15" dirty="0">
                          <a:latin typeface="Trebuchet MS"/>
                          <a:cs typeface="Trebuchet MS"/>
                        </a:rPr>
                        <a:t>AGE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13970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000" spc="-20" dirty="0">
                          <a:latin typeface="Trebuchet MS"/>
                          <a:cs typeface="Trebuchet MS"/>
                        </a:rPr>
                        <a:t>SEX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extLst>
                  <a:ext uri="{0D108BD9-81ED-4DB2-BD59-A6C34878D82A}">
                    <a16:rowId xmlns:a16="http://schemas.microsoft.com/office/drawing/2014/main" val="1160733329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CCD70378-08C6-1D44-ABF0-835D87BCE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55866"/>
              </p:ext>
            </p:extLst>
          </p:nvPr>
        </p:nvGraphicFramePr>
        <p:xfrm>
          <a:off x="2344187" y="3678603"/>
          <a:ext cx="6234549" cy="23669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072344">
                  <a:extLst>
                    <a:ext uri="{9D8B030D-6E8A-4147-A177-3AD203B41FA5}">
                      <a16:colId xmlns:a16="http://schemas.microsoft.com/office/drawing/2014/main" val="1776529741"/>
                    </a:ext>
                  </a:extLst>
                </a:gridCol>
                <a:gridCol w="931025">
                  <a:extLst>
                    <a:ext uri="{9D8B030D-6E8A-4147-A177-3AD203B41FA5}">
                      <a16:colId xmlns:a16="http://schemas.microsoft.com/office/drawing/2014/main" val="3968758448"/>
                    </a:ext>
                  </a:extLst>
                </a:gridCol>
                <a:gridCol w="1014153">
                  <a:extLst>
                    <a:ext uri="{9D8B030D-6E8A-4147-A177-3AD203B41FA5}">
                      <a16:colId xmlns:a16="http://schemas.microsoft.com/office/drawing/2014/main" val="2524793317"/>
                    </a:ext>
                  </a:extLst>
                </a:gridCol>
                <a:gridCol w="1014153">
                  <a:extLst>
                    <a:ext uri="{9D8B030D-6E8A-4147-A177-3AD203B41FA5}">
                      <a16:colId xmlns:a16="http://schemas.microsoft.com/office/drawing/2014/main" val="3139590135"/>
                    </a:ext>
                  </a:extLst>
                </a:gridCol>
                <a:gridCol w="914744">
                  <a:extLst>
                    <a:ext uri="{9D8B030D-6E8A-4147-A177-3AD203B41FA5}">
                      <a16:colId xmlns:a16="http://schemas.microsoft.com/office/drawing/2014/main" val="2193861453"/>
                    </a:ext>
                  </a:extLst>
                </a:gridCol>
                <a:gridCol w="588858">
                  <a:extLst>
                    <a:ext uri="{9D8B030D-6E8A-4147-A177-3AD203B41FA5}">
                      <a16:colId xmlns:a16="http://schemas.microsoft.com/office/drawing/2014/main" val="3200746184"/>
                    </a:ext>
                  </a:extLst>
                </a:gridCol>
                <a:gridCol w="699272">
                  <a:extLst>
                    <a:ext uri="{9D8B030D-6E8A-4147-A177-3AD203B41FA5}">
                      <a16:colId xmlns:a16="http://schemas.microsoft.com/office/drawing/2014/main" val="1828784115"/>
                    </a:ext>
                  </a:extLst>
                </a:gridCol>
              </a:tblGrid>
              <a:tr h="236693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000" spc="-10" dirty="0" err="1">
                          <a:latin typeface="Trebuchet MS"/>
                          <a:cs typeface="Trebuchet MS"/>
                        </a:rPr>
                        <a:t>T</a:t>
                      </a:r>
                      <a:r>
                        <a:rPr lang="en-US" sz="1000" spc="-10" dirty="0" err="1">
                          <a:latin typeface="Trebuchet MS"/>
                          <a:cs typeface="Trebuchet MS"/>
                        </a:rPr>
                        <a:t>icketNumber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000" spc="-10" dirty="0">
                          <a:latin typeface="Trebuchet MS"/>
                          <a:cs typeface="Trebuchet MS"/>
                        </a:rPr>
                        <a:t>SOURCE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000" spc="-10" dirty="0">
                          <a:latin typeface="Trebuchet MS"/>
                          <a:cs typeface="Trebuchet MS"/>
                        </a:rPr>
                        <a:t>DESTINATION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lang="en-US" sz="1000" dirty="0" err="1">
                          <a:latin typeface="Trebuchet MS"/>
                          <a:cs typeface="Trebuchet MS"/>
                        </a:rPr>
                        <a:t>DateOfTravel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lang="en-US" sz="1000" spc="-10" dirty="0" err="1">
                          <a:latin typeface="Trebuchet MS"/>
                          <a:cs typeface="Trebuchet MS"/>
                        </a:rPr>
                        <a:t>SeatNumber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7112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000" spc="-25" dirty="0">
                          <a:latin typeface="Trebuchet MS"/>
                          <a:cs typeface="Trebuchet MS"/>
                        </a:rPr>
                        <a:t>CLASS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70485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000" spc="-30" dirty="0">
                          <a:latin typeface="Trebuchet MS"/>
                          <a:cs typeface="Trebuchet MS"/>
                        </a:rPr>
                        <a:t>PRICE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extLst>
                  <a:ext uri="{0D108BD9-81ED-4DB2-BD59-A6C34878D82A}">
                    <a16:rowId xmlns:a16="http://schemas.microsoft.com/office/drawing/2014/main" val="896480817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46FD3109-6021-654F-B4EE-26D65889317B}"/>
              </a:ext>
            </a:extLst>
          </p:cNvPr>
          <p:cNvSpPr txBox="1"/>
          <p:nvPr/>
        </p:nvSpPr>
        <p:spPr>
          <a:xfrm>
            <a:off x="2262838" y="3466044"/>
            <a:ext cx="7309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TICKET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126DE539-253B-0942-8CD7-4FE7B9EC29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716790"/>
              </p:ext>
            </p:extLst>
          </p:nvPr>
        </p:nvGraphicFramePr>
        <p:xfrm>
          <a:off x="2344188" y="4324616"/>
          <a:ext cx="6483927" cy="23669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39348">
                  <a:extLst>
                    <a:ext uri="{9D8B030D-6E8A-4147-A177-3AD203B41FA5}">
                      <a16:colId xmlns:a16="http://schemas.microsoft.com/office/drawing/2014/main" val="1776529741"/>
                    </a:ext>
                  </a:extLst>
                </a:gridCol>
                <a:gridCol w="685197">
                  <a:extLst>
                    <a:ext uri="{9D8B030D-6E8A-4147-A177-3AD203B41FA5}">
                      <a16:colId xmlns:a16="http://schemas.microsoft.com/office/drawing/2014/main" val="3968758448"/>
                    </a:ext>
                  </a:extLst>
                </a:gridCol>
                <a:gridCol w="576157">
                  <a:extLst>
                    <a:ext uri="{9D8B030D-6E8A-4147-A177-3AD203B41FA5}">
                      <a16:colId xmlns:a16="http://schemas.microsoft.com/office/drawing/2014/main" val="2524793317"/>
                    </a:ext>
                  </a:extLst>
                </a:gridCol>
                <a:gridCol w="616504">
                  <a:extLst>
                    <a:ext uri="{9D8B030D-6E8A-4147-A177-3AD203B41FA5}">
                      <a16:colId xmlns:a16="http://schemas.microsoft.com/office/drawing/2014/main" val="3139590135"/>
                    </a:ext>
                  </a:extLst>
                </a:gridCol>
                <a:gridCol w="715711">
                  <a:extLst>
                    <a:ext uri="{9D8B030D-6E8A-4147-A177-3AD203B41FA5}">
                      <a16:colId xmlns:a16="http://schemas.microsoft.com/office/drawing/2014/main" val="2193861453"/>
                    </a:ext>
                  </a:extLst>
                </a:gridCol>
                <a:gridCol w="595245">
                  <a:extLst>
                    <a:ext uri="{9D8B030D-6E8A-4147-A177-3AD203B41FA5}">
                      <a16:colId xmlns:a16="http://schemas.microsoft.com/office/drawing/2014/main" val="3200746184"/>
                    </a:ext>
                  </a:extLst>
                </a:gridCol>
                <a:gridCol w="432262">
                  <a:extLst>
                    <a:ext uri="{9D8B030D-6E8A-4147-A177-3AD203B41FA5}">
                      <a16:colId xmlns:a16="http://schemas.microsoft.com/office/drawing/2014/main" val="1828784115"/>
                    </a:ext>
                  </a:extLst>
                </a:gridCol>
                <a:gridCol w="545642">
                  <a:extLst>
                    <a:ext uri="{9D8B030D-6E8A-4147-A177-3AD203B41FA5}">
                      <a16:colId xmlns:a16="http://schemas.microsoft.com/office/drawing/2014/main" val="500230359"/>
                    </a:ext>
                  </a:extLst>
                </a:gridCol>
                <a:gridCol w="659021">
                  <a:extLst>
                    <a:ext uri="{9D8B030D-6E8A-4147-A177-3AD203B41FA5}">
                      <a16:colId xmlns:a16="http://schemas.microsoft.com/office/drawing/2014/main" val="3792732874"/>
                    </a:ext>
                  </a:extLst>
                </a:gridCol>
                <a:gridCol w="1218840">
                  <a:extLst>
                    <a:ext uri="{9D8B030D-6E8A-4147-A177-3AD203B41FA5}">
                      <a16:colId xmlns:a16="http://schemas.microsoft.com/office/drawing/2014/main" val="3145570380"/>
                    </a:ext>
                  </a:extLst>
                </a:gridCol>
              </a:tblGrid>
              <a:tr h="236694">
                <a:tc>
                  <a:txBody>
                    <a:bodyPr/>
                    <a:lstStyle/>
                    <a:p>
                      <a:pPr marL="15240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000" spc="5" dirty="0"/>
                        <a:t>SSN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tc>
                  <a:txBody>
                    <a:bodyPr/>
                    <a:lstStyle/>
                    <a:p>
                      <a:pPr marL="120014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000" spc="30" dirty="0" err="1"/>
                        <a:t>FN</a:t>
                      </a:r>
                      <a:r>
                        <a:rPr lang="en-US" sz="1000" spc="30" dirty="0" err="1"/>
                        <a:t>ame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tc>
                  <a:txBody>
                    <a:bodyPr/>
                    <a:lstStyle/>
                    <a:p>
                      <a:pPr marL="106045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000" dirty="0" err="1"/>
                        <a:t>M</a:t>
                      </a:r>
                      <a:r>
                        <a:rPr lang="en-US" sz="1000" dirty="0" err="1"/>
                        <a:t>Name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tc>
                  <a:txBody>
                    <a:bodyPr/>
                    <a:lstStyle/>
                    <a:p>
                      <a:pPr marL="14732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000" spc="25" dirty="0" err="1"/>
                        <a:t>LN</a:t>
                      </a:r>
                      <a:r>
                        <a:rPr lang="en-US" sz="1000" spc="25" dirty="0" err="1"/>
                        <a:t>ame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tc>
                  <a:txBody>
                    <a:bodyPr/>
                    <a:lstStyle/>
                    <a:p>
                      <a:pPr marL="184785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000" dirty="0"/>
                        <a:t>ADDRESS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tc>
                  <a:txBody>
                    <a:bodyPr/>
                    <a:lstStyle/>
                    <a:p>
                      <a:pPr marL="144145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000" spc="-5" dirty="0"/>
                        <a:t>PHONE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tc>
                  <a:txBody>
                    <a:bodyPr/>
                    <a:lstStyle/>
                    <a:p>
                      <a:pPr marL="14097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000" spc="-15" dirty="0"/>
                        <a:t>AGE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tc>
                  <a:txBody>
                    <a:bodyPr/>
                    <a:lstStyle/>
                    <a:p>
                      <a:pPr marL="17526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000" spc="-20" dirty="0"/>
                        <a:t>SEX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tc>
                  <a:txBody>
                    <a:bodyPr/>
                    <a:lstStyle/>
                    <a:p>
                      <a:pPr marL="111125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000" spc="-50" dirty="0"/>
                        <a:t>JOBTYPE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tc>
                  <a:txBody>
                    <a:bodyPr/>
                    <a:lstStyle/>
                    <a:p>
                      <a:pPr marL="137795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000" spc="-25" dirty="0"/>
                        <a:t>SALARY</a:t>
                      </a:r>
                      <a:endParaRPr sz="10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extLst>
                  <a:ext uri="{0D108BD9-81ED-4DB2-BD59-A6C34878D82A}">
                    <a16:rowId xmlns:a16="http://schemas.microsoft.com/office/drawing/2014/main" val="896480817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B8816782-797A-B94F-BA7A-31EADBB64544}"/>
              </a:ext>
            </a:extLst>
          </p:cNvPr>
          <p:cNvSpPr txBox="1"/>
          <p:nvPr/>
        </p:nvSpPr>
        <p:spPr>
          <a:xfrm>
            <a:off x="2252749" y="3996845"/>
            <a:ext cx="992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EMPLOYEE</a:t>
            </a:r>
          </a:p>
        </p:txBody>
      </p:sp>
    </p:spTree>
    <p:extLst>
      <p:ext uri="{BB962C8B-B14F-4D97-AF65-F5344CB8AC3E}">
        <p14:creationId xmlns:p14="http://schemas.microsoft.com/office/powerpoint/2010/main" val="615529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3095592" y="118997"/>
            <a:ext cx="5697680" cy="634935"/>
          </a:xfrm>
          <a:prstGeom prst="rect">
            <a:avLst/>
          </a:prstGeom>
        </p:spPr>
        <p:txBody>
          <a:bodyPr vert="horz" wrap="square" lIns="0" tIns="6494" rIns="0" bIns="0" rtlCol="0">
            <a:spAutoFit/>
          </a:bodyPr>
          <a:lstStyle/>
          <a:p>
            <a:pPr marL="17318">
              <a:spcBef>
                <a:spcPts val="51"/>
              </a:spcBef>
            </a:pPr>
            <a:r>
              <a:rPr lang="en-US" sz="2000" b="1" spc="-58" dirty="0">
                <a:uFill>
                  <a:solidFill>
                    <a:srgbClr val="2E74B5"/>
                  </a:solidFill>
                </a:uFill>
                <a:latin typeface="Trebuchet MS"/>
                <a:cs typeface="Trebuchet MS"/>
              </a:rPr>
              <a:t>			 ER/EER</a:t>
            </a:r>
            <a:r>
              <a:rPr lang="en-US" sz="2000" b="1" spc="-181" dirty="0">
                <a:uFill>
                  <a:solidFill>
                    <a:srgbClr val="2E74B5"/>
                  </a:solidFill>
                </a:uFill>
                <a:latin typeface="Trebuchet MS"/>
                <a:cs typeface="Trebuchet MS"/>
              </a:rPr>
              <a:t> </a:t>
            </a:r>
            <a:r>
              <a:rPr lang="en-US" sz="2000" b="1" spc="7" dirty="0">
                <a:uFill>
                  <a:solidFill>
                    <a:srgbClr val="2E74B5"/>
                  </a:solidFill>
                </a:uFill>
                <a:latin typeface="Trebuchet MS"/>
                <a:cs typeface="Trebuchet MS"/>
              </a:rPr>
              <a:t>DIAGRAM</a:t>
            </a:r>
            <a:endParaRPr lang="en-US" sz="2000" b="1" dirty="0">
              <a:latin typeface="Trebuchet MS"/>
              <a:cs typeface="Trebuchet MS"/>
            </a:endParaRPr>
          </a:p>
          <a:p>
            <a:pPr marL="17318">
              <a:spcBef>
                <a:spcPts val="51"/>
              </a:spcBef>
            </a:pPr>
            <a:endParaRPr sz="2000" spc="-3" dirty="0"/>
          </a:p>
        </p:txBody>
      </p:sp>
      <p:sp>
        <p:nvSpPr>
          <p:cNvPr id="2" name="object 2"/>
          <p:cNvSpPr txBox="1"/>
          <p:nvPr/>
        </p:nvSpPr>
        <p:spPr>
          <a:xfrm>
            <a:off x="3446319" y="608560"/>
            <a:ext cx="5346952" cy="258025"/>
          </a:xfrm>
          <a:prstGeom prst="rect">
            <a:avLst/>
          </a:prstGeom>
        </p:spPr>
        <p:txBody>
          <a:bodyPr vert="horz" wrap="square" lIns="0" tIns="11690" rIns="0" bIns="0" rtlCol="0">
            <a:spAutoFit/>
          </a:bodyPr>
          <a:lstStyle/>
          <a:p>
            <a:pPr marL="164518">
              <a:spcBef>
                <a:spcPts val="92"/>
              </a:spcBef>
            </a:pPr>
            <a:r>
              <a:rPr sz="1600" b="1" spc="-20" dirty="0">
                <a:latin typeface="Trebuchet MS"/>
                <a:cs typeface="Trebuchet MS"/>
              </a:rPr>
              <a:t>ER </a:t>
            </a:r>
            <a:r>
              <a:rPr sz="1600" b="1" spc="-17" dirty="0">
                <a:latin typeface="Trebuchet MS"/>
                <a:cs typeface="Trebuchet MS"/>
              </a:rPr>
              <a:t>diagram contains following</a:t>
            </a:r>
            <a:r>
              <a:rPr sz="1600" b="1" spc="-95" dirty="0">
                <a:latin typeface="Trebuchet MS"/>
                <a:cs typeface="Trebuchet MS"/>
              </a:rPr>
              <a:t> </a:t>
            </a:r>
            <a:r>
              <a:rPr sz="1600" b="1" spc="-17" dirty="0">
                <a:latin typeface="Trebuchet MS"/>
                <a:cs typeface="Trebuchet MS"/>
              </a:rPr>
              <a:t>relationships</a:t>
            </a:r>
            <a:endParaRPr sz="1600" b="1" dirty="0">
              <a:latin typeface="Trebuchet MS"/>
              <a:cs typeface="Trebuchet MS"/>
            </a:endParaRPr>
          </a:p>
        </p:txBody>
      </p:sp>
      <p:graphicFrame>
        <p:nvGraphicFramePr>
          <p:cNvPr id="3" name="objec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2310490"/>
              </p:ext>
            </p:extLst>
          </p:nvPr>
        </p:nvGraphicFramePr>
        <p:xfrm>
          <a:off x="2054271" y="1226928"/>
          <a:ext cx="8004124" cy="2271456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334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91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48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57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944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600" dirty="0"/>
                    </a:p>
                    <a:p>
                      <a:pPr marL="73025">
                        <a:lnSpc>
                          <a:spcPct val="100000"/>
                        </a:lnSpc>
                      </a:pPr>
                      <a:r>
                        <a:rPr sz="1400" spc="-35" dirty="0"/>
                        <a:t>Entity</a:t>
                      </a:r>
                      <a:r>
                        <a:rPr sz="1400" spc="-65" dirty="0"/>
                        <a:t> </a:t>
                      </a:r>
                      <a:r>
                        <a:rPr sz="1400" spc="-5" dirty="0"/>
                        <a:t>1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3464" marB="0"/>
                </a:tc>
                <a:tc>
                  <a:txBody>
                    <a:bodyPr/>
                    <a:lstStyle/>
                    <a:p>
                      <a:pPr marL="73025" marR="431800">
                        <a:lnSpc>
                          <a:spcPct val="106700"/>
                        </a:lnSpc>
                        <a:spcBef>
                          <a:spcPts val="665"/>
                        </a:spcBef>
                      </a:pPr>
                      <a:r>
                        <a:rPr lang="en-US" sz="1400" dirty="0"/>
                        <a:t>Name of Relationship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57583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600" dirty="0"/>
                    </a:p>
                    <a:p>
                      <a:pPr marL="73025">
                        <a:lnSpc>
                          <a:spcPct val="100000"/>
                        </a:lnSpc>
                      </a:pPr>
                      <a:r>
                        <a:rPr sz="1400" spc="-35" dirty="0"/>
                        <a:t>Entity</a:t>
                      </a:r>
                      <a:r>
                        <a:rPr sz="1400" spc="-70" dirty="0"/>
                        <a:t> </a:t>
                      </a:r>
                      <a:r>
                        <a:rPr sz="1400" spc="-5" dirty="0"/>
                        <a:t>2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3464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600"/>
                    </a:p>
                    <a:p>
                      <a:pPr marL="76200">
                        <a:lnSpc>
                          <a:spcPct val="100000"/>
                        </a:lnSpc>
                      </a:pPr>
                      <a:r>
                        <a:rPr sz="1400" spc="-35" dirty="0"/>
                        <a:t>Cardinality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3464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308"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45" dirty="0"/>
                        <a:t>City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10" dirty="0"/>
                        <a:t>has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20" dirty="0"/>
                        <a:t>Airport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35" dirty="0"/>
                        <a:t>1:1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5473"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20" dirty="0"/>
                        <a:t>Airport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25" dirty="0"/>
                        <a:t>contains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30" dirty="0"/>
                        <a:t>Airline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lang="en-US" sz="1400" spc="-10" dirty="0" err="1"/>
                        <a:t>m:n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5040"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20" dirty="0"/>
                        <a:t>Airport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10" dirty="0"/>
                        <a:t>has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25" dirty="0"/>
                        <a:t>Employee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5" dirty="0"/>
                        <a:t>1 </a:t>
                      </a:r>
                      <a:r>
                        <a:rPr sz="1400" spc="-100" dirty="0"/>
                        <a:t>:</a:t>
                      </a:r>
                      <a:r>
                        <a:rPr sz="1400" spc="-130" dirty="0"/>
                        <a:t> </a:t>
                      </a:r>
                      <a:r>
                        <a:rPr sz="1400" spc="-10" dirty="0"/>
                        <a:t>n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5473"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30" dirty="0"/>
                        <a:t>Airline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10" dirty="0"/>
                        <a:t>has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40" dirty="0"/>
                        <a:t>Flight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5" dirty="0"/>
                        <a:t>1 </a:t>
                      </a:r>
                      <a:r>
                        <a:rPr sz="1400" spc="-100" dirty="0"/>
                        <a:t>:</a:t>
                      </a:r>
                      <a:r>
                        <a:rPr sz="1400" spc="-130" dirty="0"/>
                        <a:t> </a:t>
                      </a:r>
                      <a:r>
                        <a:rPr sz="1400" spc="-10" dirty="0"/>
                        <a:t>n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5040"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40" dirty="0"/>
                        <a:t>Flight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35" dirty="0"/>
                        <a:t>carries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15" dirty="0"/>
                        <a:t>Passengers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5" dirty="0"/>
                        <a:t>1 </a:t>
                      </a:r>
                      <a:r>
                        <a:rPr sz="1400" spc="-100" dirty="0"/>
                        <a:t>:</a:t>
                      </a:r>
                      <a:r>
                        <a:rPr sz="1400" spc="-130" dirty="0"/>
                        <a:t> </a:t>
                      </a:r>
                      <a:r>
                        <a:rPr sz="1400" spc="-10" dirty="0"/>
                        <a:t>n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3308"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25" dirty="0"/>
                        <a:t>Employee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20" dirty="0"/>
                        <a:t>serves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15" dirty="0"/>
                        <a:t>Passengers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10" dirty="0"/>
                        <a:t>m </a:t>
                      </a:r>
                      <a:r>
                        <a:rPr sz="1400" spc="-100" dirty="0"/>
                        <a:t>:</a:t>
                      </a:r>
                      <a:r>
                        <a:rPr sz="1400" spc="-120" dirty="0"/>
                        <a:t> </a:t>
                      </a:r>
                      <a:r>
                        <a:rPr sz="1400" spc="-10" dirty="0"/>
                        <a:t>n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5473"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15" dirty="0"/>
                        <a:t>Passenger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5" dirty="0"/>
                        <a:t>books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55" dirty="0"/>
                        <a:t>Ticket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5" dirty="0"/>
                        <a:t>1 </a:t>
                      </a:r>
                      <a:r>
                        <a:rPr sz="1400" spc="-100" dirty="0"/>
                        <a:t>:</a:t>
                      </a:r>
                      <a:r>
                        <a:rPr sz="1400" spc="-130" dirty="0"/>
                        <a:t> </a:t>
                      </a:r>
                      <a:r>
                        <a:rPr sz="1400" spc="-10" dirty="0"/>
                        <a:t>n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5040"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15" dirty="0"/>
                        <a:t>Passenger</a:t>
                      </a:r>
                      <a:endParaRPr sz="14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35" dirty="0"/>
                        <a:t>cancels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55" dirty="0"/>
                        <a:t>Ticket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5" dirty="0"/>
                        <a:t>1 </a:t>
                      </a:r>
                      <a:r>
                        <a:rPr sz="1400" spc="-100" dirty="0"/>
                        <a:t>:</a:t>
                      </a:r>
                      <a:r>
                        <a:rPr sz="1400" spc="-130" dirty="0"/>
                        <a:t> </a:t>
                      </a:r>
                      <a:r>
                        <a:rPr sz="1400" spc="-10" dirty="0"/>
                        <a:t>n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5546782"/>
              </p:ext>
            </p:extLst>
          </p:nvPr>
        </p:nvGraphicFramePr>
        <p:xfrm>
          <a:off x="2054271" y="3707704"/>
          <a:ext cx="8004124" cy="303129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1668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72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4759"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40" dirty="0"/>
                        <a:t>Type </a:t>
                      </a:r>
                      <a:r>
                        <a:rPr sz="1400" spc="-25" dirty="0"/>
                        <a:t>of </a:t>
                      </a:r>
                      <a:r>
                        <a:rPr sz="1400" spc="-30" dirty="0"/>
                        <a:t>the </a:t>
                      </a:r>
                      <a:r>
                        <a:rPr sz="1400" spc="-25" dirty="0"/>
                        <a:t>binary</a:t>
                      </a:r>
                      <a:r>
                        <a:rPr sz="1400" spc="-165" dirty="0"/>
                        <a:t> </a:t>
                      </a:r>
                      <a:r>
                        <a:rPr sz="1400" spc="-25" dirty="0"/>
                        <a:t>relationship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25" dirty="0"/>
                        <a:t>Relationships </a:t>
                      </a:r>
                      <a:r>
                        <a:rPr sz="1400" spc="-30" dirty="0"/>
                        <a:t>in the</a:t>
                      </a:r>
                      <a:r>
                        <a:rPr sz="1400" spc="-135" dirty="0"/>
                        <a:t> </a:t>
                      </a:r>
                      <a:r>
                        <a:rPr sz="1400" spc="-20" dirty="0"/>
                        <a:t>system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435">
                <a:tc>
                  <a:txBody>
                    <a:bodyPr/>
                    <a:lstStyle/>
                    <a:p>
                      <a:pPr marL="7302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400" spc="-15" dirty="0"/>
                        <a:t>one-to-one</a:t>
                      </a:r>
                      <a:r>
                        <a:rPr lang="en-US" sz="1400" spc="-15" dirty="0"/>
                        <a:t> relationship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244475" indent="-171450">
                        <a:lnSpc>
                          <a:spcPct val="100000"/>
                        </a:lnSpc>
                        <a:spcBef>
                          <a:spcPts val="15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1400" spc="-50" dirty="0"/>
                        <a:t>C</a:t>
                      </a:r>
                      <a:r>
                        <a:rPr sz="1400" spc="-50" dirty="0"/>
                        <a:t>ity</a:t>
                      </a:r>
                      <a:r>
                        <a:rPr sz="1400" spc="-60" dirty="0"/>
                        <a:t> </a:t>
                      </a:r>
                      <a:r>
                        <a:rPr sz="1400" spc="-10" dirty="0"/>
                        <a:t>has</a:t>
                      </a:r>
                      <a:r>
                        <a:rPr sz="1400" spc="-60" dirty="0"/>
                        <a:t> </a:t>
                      </a:r>
                      <a:r>
                        <a:rPr sz="1400" spc="-20" dirty="0"/>
                        <a:t>only</a:t>
                      </a:r>
                      <a:r>
                        <a:rPr sz="1400" spc="-60" dirty="0"/>
                        <a:t> </a:t>
                      </a:r>
                      <a:r>
                        <a:rPr sz="1400" spc="-10" dirty="0"/>
                        <a:t>one</a:t>
                      </a:r>
                      <a:r>
                        <a:rPr sz="1400" spc="-60" dirty="0"/>
                        <a:t> </a:t>
                      </a:r>
                      <a:r>
                        <a:rPr sz="1400" spc="-40" dirty="0"/>
                        <a:t>airport.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35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 dirty="0"/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endParaRPr sz="2000" dirty="0"/>
                    </a:p>
                    <a:p>
                      <a:pPr marL="73025">
                        <a:lnSpc>
                          <a:spcPct val="100000"/>
                        </a:lnSpc>
                      </a:pPr>
                      <a:r>
                        <a:rPr sz="1400" spc="-20" dirty="0"/>
                        <a:t>one-to-many</a:t>
                      </a:r>
                      <a:r>
                        <a:rPr lang="en-US" sz="1400" spc="-20" dirty="0"/>
                        <a:t> relationship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44475" marR="63500" indent="-171450">
                        <a:lnSpc>
                          <a:spcPts val="134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  <a:tabLst>
                          <a:tab pos="260350" algn="l"/>
                        </a:tabLst>
                      </a:pPr>
                      <a:endParaRPr lang="en-US" sz="1400" dirty="0"/>
                    </a:p>
                    <a:p>
                      <a:pPr marL="244475" marR="63500" indent="-171450">
                        <a:lnSpc>
                          <a:spcPts val="134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  <a:tabLst>
                          <a:tab pos="260350" algn="l"/>
                        </a:tabLst>
                      </a:pPr>
                      <a:r>
                        <a:rPr sz="1400" dirty="0"/>
                        <a:t>An</a:t>
                      </a:r>
                      <a:r>
                        <a:rPr sz="1400" spc="-55" dirty="0"/>
                        <a:t> </a:t>
                      </a:r>
                      <a:r>
                        <a:rPr sz="1400" spc="-40" dirty="0"/>
                        <a:t>airline</a:t>
                      </a:r>
                      <a:r>
                        <a:rPr sz="1400" spc="-55" dirty="0"/>
                        <a:t> </a:t>
                      </a:r>
                      <a:r>
                        <a:rPr sz="1400" spc="-10" dirty="0"/>
                        <a:t>has</a:t>
                      </a:r>
                      <a:r>
                        <a:rPr sz="1400" spc="-55" dirty="0"/>
                        <a:t> </a:t>
                      </a:r>
                      <a:r>
                        <a:rPr sz="1400" spc="-35" dirty="0"/>
                        <a:t>multiple</a:t>
                      </a:r>
                      <a:r>
                        <a:rPr sz="1400" spc="-55" dirty="0"/>
                        <a:t> </a:t>
                      </a:r>
                      <a:r>
                        <a:rPr sz="1400" spc="-45" dirty="0"/>
                        <a:t>flights,</a:t>
                      </a:r>
                      <a:r>
                        <a:rPr sz="1400" spc="-60" dirty="0"/>
                        <a:t> </a:t>
                      </a:r>
                      <a:r>
                        <a:rPr sz="1400" spc="-35" dirty="0"/>
                        <a:t>that</a:t>
                      </a:r>
                      <a:r>
                        <a:rPr sz="1400" spc="-60" dirty="0"/>
                        <a:t> </a:t>
                      </a:r>
                      <a:r>
                        <a:rPr sz="1400" spc="-30" dirty="0"/>
                        <a:t>is</a:t>
                      </a:r>
                      <a:r>
                        <a:rPr sz="1400" spc="-60" dirty="0"/>
                        <a:t> </a:t>
                      </a:r>
                      <a:r>
                        <a:rPr sz="1400" spc="-15" dirty="0"/>
                        <a:t>many</a:t>
                      </a:r>
                      <a:r>
                        <a:rPr sz="1400" spc="-55" dirty="0"/>
                        <a:t> </a:t>
                      </a:r>
                      <a:r>
                        <a:rPr sz="1400" spc="-35" dirty="0"/>
                        <a:t>flights  </a:t>
                      </a:r>
                      <a:r>
                        <a:rPr sz="1400" spc="-20" dirty="0"/>
                        <a:t>belong </a:t>
                      </a:r>
                      <a:r>
                        <a:rPr sz="1400" spc="-25" dirty="0"/>
                        <a:t>to </a:t>
                      </a:r>
                      <a:r>
                        <a:rPr sz="1400" spc="-30" dirty="0"/>
                        <a:t>the </a:t>
                      </a:r>
                      <a:r>
                        <a:rPr sz="1400" spc="-15" dirty="0"/>
                        <a:t>same </a:t>
                      </a:r>
                      <a:r>
                        <a:rPr sz="1400" spc="-40" dirty="0"/>
                        <a:t>airline</a:t>
                      </a:r>
                      <a:r>
                        <a:rPr sz="1400" spc="-210" dirty="0"/>
                        <a:t> </a:t>
                      </a:r>
                      <a:r>
                        <a:rPr sz="1400" spc="-30" dirty="0"/>
                        <a:t>company.</a:t>
                      </a:r>
                      <a:endParaRPr sz="1400" dirty="0"/>
                    </a:p>
                    <a:p>
                      <a:pPr marL="244475" indent="-171450">
                        <a:lnSpc>
                          <a:spcPct val="100000"/>
                        </a:lnSpc>
                        <a:spcBef>
                          <a:spcPts val="225"/>
                        </a:spcBef>
                        <a:buFont typeface="Arial" panose="020B0604020202020204" pitchFamily="34" charset="0"/>
                        <a:buChar char="•"/>
                        <a:tabLst>
                          <a:tab pos="260350" algn="l"/>
                        </a:tabLst>
                      </a:pPr>
                      <a:r>
                        <a:rPr sz="1400" spc="5" dirty="0"/>
                        <a:t>A </a:t>
                      </a:r>
                      <a:r>
                        <a:rPr sz="1400" spc="-40" dirty="0"/>
                        <a:t>flight </a:t>
                      </a:r>
                      <a:r>
                        <a:rPr sz="1400" spc="-35" dirty="0"/>
                        <a:t>carries </a:t>
                      </a:r>
                      <a:r>
                        <a:rPr sz="1400" spc="-15" dirty="0"/>
                        <a:t>many</a:t>
                      </a:r>
                      <a:r>
                        <a:rPr sz="1400" spc="-175" dirty="0"/>
                        <a:t> </a:t>
                      </a:r>
                      <a:r>
                        <a:rPr sz="1400" spc="-25" dirty="0"/>
                        <a:t>passengers.</a:t>
                      </a:r>
                      <a:endParaRPr sz="1400" dirty="0"/>
                    </a:p>
                    <a:p>
                      <a:pPr marL="244475" indent="-171450">
                        <a:lnSpc>
                          <a:spcPct val="100000"/>
                        </a:lnSpc>
                        <a:spcBef>
                          <a:spcPts val="325"/>
                        </a:spcBef>
                        <a:buFont typeface="Arial" panose="020B0604020202020204" pitchFamily="34" charset="0"/>
                        <a:buChar char="•"/>
                        <a:tabLst>
                          <a:tab pos="260350" algn="l"/>
                        </a:tabLst>
                      </a:pPr>
                      <a:r>
                        <a:rPr sz="1400" spc="5" dirty="0"/>
                        <a:t>A</a:t>
                      </a:r>
                      <a:r>
                        <a:rPr sz="1400" spc="-65" dirty="0"/>
                        <a:t> </a:t>
                      </a:r>
                      <a:r>
                        <a:rPr sz="1400" spc="-15" dirty="0"/>
                        <a:t>passenger</a:t>
                      </a:r>
                      <a:r>
                        <a:rPr sz="1400" spc="-65" dirty="0"/>
                        <a:t> </a:t>
                      </a:r>
                      <a:r>
                        <a:rPr sz="1400" spc="-35" dirty="0"/>
                        <a:t>can</a:t>
                      </a:r>
                      <a:r>
                        <a:rPr sz="1400" spc="-60" dirty="0"/>
                        <a:t> </a:t>
                      </a:r>
                      <a:r>
                        <a:rPr sz="1400" spc="-5" dirty="0"/>
                        <a:t>book</a:t>
                      </a:r>
                      <a:r>
                        <a:rPr sz="1400" spc="-60" dirty="0"/>
                        <a:t> </a:t>
                      </a:r>
                      <a:r>
                        <a:rPr sz="1400" spc="-10" dirty="0"/>
                        <a:t>one</a:t>
                      </a:r>
                      <a:r>
                        <a:rPr sz="1400" spc="-65" dirty="0"/>
                        <a:t> </a:t>
                      </a:r>
                      <a:r>
                        <a:rPr sz="1400" spc="-10" dirty="0"/>
                        <a:t>or</a:t>
                      </a:r>
                      <a:r>
                        <a:rPr sz="1400" spc="-65" dirty="0"/>
                        <a:t> </a:t>
                      </a:r>
                      <a:r>
                        <a:rPr sz="1400" spc="-10" dirty="0"/>
                        <a:t>more</a:t>
                      </a:r>
                      <a:r>
                        <a:rPr sz="1400" spc="-60" dirty="0"/>
                        <a:t> </a:t>
                      </a:r>
                      <a:r>
                        <a:rPr sz="1400" spc="-50" dirty="0"/>
                        <a:t>tickets.</a:t>
                      </a:r>
                      <a:endParaRPr sz="1400" dirty="0"/>
                    </a:p>
                    <a:p>
                      <a:pPr marL="244475" indent="-171450">
                        <a:lnSpc>
                          <a:spcPct val="100000"/>
                        </a:lnSpc>
                        <a:spcBef>
                          <a:spcPts val="370"/>
                        </a:spcBef>
                        <a:buFont typeface="Arial" panose="020B0604020202020204" pitchFamily="34" charset="0"/>
                        <a:buChar char="•"/>
                        <a:tabLst>
                          <a:tab pos="260350" algn="l"/>
                        </a:tabLst>
                      </a:pPr>
                      <a:r>
                        <a:rPr sz="1400" spc="5" dirty="0"/>
                        <a:t>A</a:t>
                      </a:r>
                      <a:r>
                        <a:rPr sz="1400" spc="-65" dirty="0"/>
                        <a:t> </a:t>
                      </a:r>
                      <a:r>
                        <a:rPr sz="1400" spc="-15" dirty="0"/>
                        <a:t>passenger</a:t>
                      </a:r>
                      <a:r>
                        <a:rPr sz="1400" spc="-65" dirty="0"/>
                        <a:t> </a:t>
                      </a:r>
                      <a:r>
                        <a:rPr sz="1400" spc="-35" dirty="0"/>
                        <a:t>can</a:t>
                      </a:r>
                      <a:r>
                        <a:rPr sz="1400" spc="-60" dirty="0"/>
                        <a:t> </a:t>
                      </a:r>
                      <a:r>
                        <a:rPr sz="1400" spc="-40" dirty="0"/>
                        <a:t>cancel</a:t>
                      </a:r>
                      <a:r>
                        <a:rPr sz="1400" spc="-65" dirty="0"/>
                        <a:t> </a:t>
                      </a:r>
                      <a:r>
                        <a:rPr sz="1400" spc="-10" dirty="0"/>
                        <a:t>one</a:t>
                      </a:r>
                      <a:r>
                        <a:rPr sz="1400" spc="-65" dirty="0"/>
                        <a:t> </a:t>
                      </a:r>
                      <a:r>
                        <a:rPr sz="1400" spc="-10" dirty="0"/>
                        <a:t>or</a:t>
                      </a:r>
                      <a:r>
                        <a:rPr sz="1400" spc="-65" dirty="0"/>
                        <a:t> </a:t>
                      </a:r>
                      <a:r>
                        <a:rPr sz="1400" spc="-10" dirty="0"/>
                        <a:t>more</a:t>
                      </a:r>
                      <a:r>
                        <a:rPr sz="1400" spc="-60" dirty="0"/>
                        <a:t> </a:t>
                      </a:r>
                      <a:r>
                        <a:rPr sz="1400" spc="-50" dirty="0"/>
                        <a:t>tickets.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433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250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endParaRPr sz="3200" dirty="0"/>
                    </a:p>
                    <a:p>
                      <a:pPr marL="73025">
                        <a:lnSpc>
                          <a:spcPct val="100000"/>
                        </a:lnSpc>
                      </a:pPr>
                      <a:r>
                        <a:rPr sz="1400" spc="-20" dirty="0"/>
                        <a:t>many-to-many</a:t>
                      </a:r>
                      <a:r>
                        <a:rPr lang="en-US" sz="1400" spc="-20" dirty="0"/>
                        <a:t> relationship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2598" marB="0"/>
                </a:tc>
                <a:tc>
                  <a:txBody>
                    <a:bodyPr/>
                    <a:lstStyle/>
                    <a:p>
                      <a:pPr marL="244475" marR="78740" indent="-171450">
                        <a:lnSpc>
                          <a:spcPts val="134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endParaRPr lang="en-US" sz="1400" spc="-35" dirty="0"/>
                    </a:p>
                    <a:p>
                      <a:pPr marL="244475" marR="78740" indent="-171450">
                        <a:lnSpc>
                          <a:spcPts val="134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endParaRPr lang="en-US" sz="1400" spc="-35" dirty="0"/>
                    </a:p>
                    <a:p>
                      <a:pPr marL="244475" marR="78740" indent="-171450">
                        <a:lnSpc>
                          <a:spcPts val="134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sz="1400" spc="-35" dirty="0"/>
                        <a:t>All </a:t>
                      </a:r>
                      <a:r>
                        <a:rPr sz="1400" spc="-25" dirty="0"/>
                        <a:t>International </a:t>
                      </a:r>
                      <a:r>
                        <a:rPr sz="1400" spc="-35" dirty="0"/>
                        <a:t>airlines </a:t>
                      </a:r>
                      <a:r>
                        <a:rPr sz="1400" spc="-25" dirty="0"/>
                        <a:t>operating </a:t>
                      </a:r>
                      <a:r>
                        <a:rPr sz="1400" spc="-15" dirty="0"/>
                        <a:t>through </a:t>
                      </a:r>
                      <a:r>
                        <a:rPr sz="1400" spc="-20" dirty="0"/>
                        <a:t>various  </a:t>
                      </a:r>
                      <a:r>
                        <a:rPr sz="1400" spc="-25" dirty="0"/>
                        <a:t>countries </a:t>
                      </a:r>
                      <a:r>
                        <a:rPr sz="1400" spc="-20" dirty="0"/>
                        <a:t>across </a:t>
                      </a:r>
                      <a:r>
                        <a:rPr sz="1400" spc="-30" dirty="0"/>
                        <a:t>the </a:t>
                      </a:r>
                      <a:r>
                        <a:rPr sz="1400" spc="-20" dirty="0"/>
                        <a:t>world </a:t>
                      </a:r>
                      <a:r>
                        <a:rPr sz="1400" spc="-25" dirty="0"/>
                        <a:t>have</a:t>
                      </a:r>
                      <a:r>
                        <a:rPr sz="1400" spc="-235" dirty="0"/>
                        <a:t> </a:t>
                      </a:r>
                      <a:r>
                        <a:rPr sz="1400" spc="-35" dirty="0"/>
                        <a:t>their offices located  </a:t>
                      </a:r>
                      <a:r>
                        <a:rPr sz="1400" spc="-30" dirty="0"/>
                        <a:t>in </a:t>
                      </a:r>
                      <a:r>
                        <a:rPr sz="1400" spc="-55" dirty="0"/>
                        <a:t>all </a:t>
                      </a:r>
                      <a:r>
                        <a:rPr sz="1400" spc="-35" dirty="0"/>
                        <a:t>major </a:t>
                      </a:r>
                      <a:r>
                        <a:rPr sz="1400" spc="-45" dirty="0"/>
                        <a:t>cities </a:t>
                      </a:r>
                      <a:r>
                        <a:rPr sz="1400" spc="-15" dirty="0"/>
                        <a:t>and </a:t>
                      </a:r>
                      <a:r>
                        <a:rPr sz="1400" spc="-25" dirty="0"/>
                        <a:t>airports </a:t>
                      </a:r>
                      <a:r>
                        <a:rPr sz="1400" spc="-30" dirty="0"/>
                        <a:t>they </a:t>
                      </a:r>
                      <a:r>
                        <a:rPr sz="1400" spc="-40" dirty="0"/>
                        <a:t>cover. Hence, </a:t>
                      </a:r>
                      <a:r>
                        <a:rPr sz="1400" spc="-20" dirty="0"/>
                        <a:t>an  </a:t>
                      </a:r>
                      <a:r>
                        <a:rPr sz="1400" spc="-25" dirty="0"/>
                        <a:t>airport </a:t>
                      </a:r>
                      <a:r>
                        <a:rPr sz="1400" spc="-20" dirty="0"/>
                        <a:t>may </a:t>
                      </a:r>
                      <a:r>
                        <a:rPr sz="1400" spc="-25" dirty="0"/>
                        <a:t>have </a:t>
                      </a:r>
                      <a:r>
                        <a:rPr sz="1400" spc="-15" dirty="0"/>
                        <a:t>many </a:t>
                      </a:r>
                      <a:r>
                        <a:rPr sz="1400" spc="-40" dirty="0"/>
                        <a:t>airline</a:t>
                      </a:r>
                      <a:r>
                        <a:rPr sz="1400" spc="-225" dirty="0"/>
                        <a:t> </a:t>
                      </a:r>
                      <a:r>
                        <a:rPr sz="1400" spc="-45" dirty="0"/>
                        <a:t>offices.</a:t>
                      </a:r>
                      <a:endParaRPr sz="1400" dirty="0">
                        <a:latin typeface="Trebuchet MS"/>
                        <a:cs typeface="Trebuchet MS"/>
                      </a:endParaRPr>
                    </a:p>
                  </a:txBody>
                  <a:tcPr marL="0" marR="0" marT="433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9330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C3D9E5-BA00-9F45-AE00-764B3E18E622}"/>
              </a:ext>
            </a:extLst>
          </p:cNvPr>
          <p:cNvSpPr txBox="1"/>
          <p:nvPr/>
        </p:nvSpPr>
        <p:spPr>
          <a:xfrm>
            <a:off x="5065776" y="357879"/>
            <a:ext cx="2596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ER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709B68-FF66-CB4C-B2A3-96037114F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9650" y="3429000"/>
            <a:ext cx="12700" cy="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E631DA-DF8F-0A43-8E81-16BED59D5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2050" y="3581400"/>
            <a:ext cx="12700" cy="0"/>
          </a:xfrm>
          <a:prstGeom prst="rect">
            <a:avLst/>
          </a:prstGeom>
        </p:spPr>
      </p:pic>
      <p:pic>
        <p:nvPicPr>
          <p:cNvPr id="7" name="Picture 6" descr="A screenshot of a computer&#13;&#10;&#13;&#10;Description automatically generated">
            <a:extLst>
              <a:ext uri="{FF2B5EF4-FFF2-40B4-BE49-F238E27FC236}">
                <a16:creationId xmlns:a16="http://schemas.microsoft.com/office/drawing/2014/main" id="{E2ECA4C4-15B1-C144-AA28-6485BD899E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322" y="1226820"/>
            <a:ext cx="10582656" cy="524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2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">
            <a:extLst>
              <a:ext uri="{FF2B5EF4-FFF2-40B4-BE49-F238E27FC236}">
                <a16:creationId xmlns:a16="http://schemas.microsoft.com/office/drawing/2014/main" id="{9A0F0AC6-A89F-416B-9FA4-48E664065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1AA009-40AD-4098-8AE7-680CA35C6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193C720-BAE2-4A39-9751-F1518A809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286708"/>
          </a:xfrm>
          <a:prstGeom prst="rect">
            <a:avLst/>
          </a:prstGeom>
          <a:ln>
            <a:noFill/>
          </a:ln>
          <a:effectLst>
            <a:outerShdw blurRad="88900" dist="25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1B7961-B8F2-4DF3-8A5C-FECC83259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269"/>
          <a:stretch/>
        </p:blipFill>
        <p:spPr>
          <a:xfrm>
            <a:off x="0" y="0"/>
            <a:ext cx="12192000" cy="162746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8200506-6F68-497A-8BF1-03E63E8C6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45" t="47340"/>
          <a:stretch/>
        </p:blipFill>
        <p:spPr>
          <a:xfrm>
            <a:off x="8965579" y="1675248"/>
            <a:ext cx="3237619" cy="3611460"/>
          </a:xfrm>
          <a:custGeom>
            <a:avLst/>
            <a:gdLst>
              <a:gd name="connsiteX0" fmla="*/ 2237500 w 3237619"/>
              <a:gd name="connsiteY0" fmla="*/ 2921316 h 3611460"/>
              <a:gd name="connsiteX1" fmla="*/ 2237500 w 3237619"/>
              <a:gd name="connsiteY1" fmla="*/ 3598426 h 3611460"/>
              <a:gd name="connsiteX2" fmla="*/ 2563236 w 3237619"/>
              <a:gd name="connsiteY2" fmla="*/ 3598426 h 3611460"/>
              <a:gd name="connsiteX3" fmla="*/ 2563236 w 3237619"/>
              <a:gd name="connsiteY3" fmla="*/ 2921316 h 3611460"/>
              <a:gd name="connsiteX4" fmla="*/ 0 w 3237619"/>
              <a:gd name="connsiteY4" fmla="*/ 0 h 3611460"/>
              <a:gd name="connsiteX5" fmla="*/ 3237619 w 3237619"/>
              <a:gd name="connsiteY5" fmla="*/ 0 h 3611460"/>
              <a:gd name="connsiteX6" fmla="*/ 3237619 w 3237619"/>
              <a:gd name="connsiteY6" fmla="*/ 3611460 h 3611460"/>
              <a:gd name="connsiteX7" fmla="*/ 557562 w 3237619"/>
              <a:gd name="connsiteY7" fmla="*/ 3611460 h 3611460"/>
              <a:gd name="connsiteX8" fmla="*/ 557562 w 3237619"/>
              <a:gd name="connsiteY8" fmla="*/ 2822752 h 3611460"/>
              <a:gd name="connsiteX9" fmla="*/ 0 w 3237619"/>
              <a:gd name="connsiteY9" fmla="*/ 2822752 h 361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37619" h="3611460">
                <a:moveTo>
                  <a:pt x="2237500" y="2921316"/>
                </a:moveTo>
                <a:lnTo>
                  <a:pt x="2237500" y="3598426"/>
                </a:lnTo>
                <a:lnTo>
                  <a:pt x="2563236" y="3598426"/>
                </a:lnTo>
                <a:lnTo>
                  <a:pt x="2563236" y="2921316"/>
                </a:lnTo>
                <a:close/>
                <a:moveTo>
                  <a:pt x="0" y="0"/>
                </a:moveTo>
                <a:lnTo>
                  <a:pt x="3237619" y="0"/>
                </a:lnTo>
                <a:lnTo>
                  <a:pt x="3237619" y="3611460"/>
                </a:lnTo>
                <a:lnTo>
                  <a:pt x="557562" y="3611460"/>
                </a:lnTo>
                <a:lnTo>
                  <a:pt x="557562" y="2822752"/>
                </a:lnTo>
                <a:lnTo>
                  <a:pt x="0" y="2822752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5023AF-5BF2-7B4C-9D8D-5AB460451DF9}"/>
              </a:ext>
            </a:extLst>
          </p:cNvPr>
          <p:cNvSpPr txBox="1"/>
          <p:nvPr/>
        </p:nvSpPr>
        <p:spPr>
          <a:xfrm>
            <a:off x="1621536" y="975361"/>
            <a:ext cx="8892475" cy="13045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dirty="0">
                <a:latin typeface="+mj-lt"/>
                <a:ea typeface="+mj-ea"/>
                <a:cs typeface="+mj-cs"/>
              </a:rPr>
              <a:t>  </a:t>
            </a:r>
            <a:r>
              <a:rPr lang="en-US" sz="5400" cap="all" dirty="0">
                <a:latin typeface="+mj-lt"/>
                <a:ea typeface="+mj-ea"/>
                <a:cs typeface="+mj-cs"/>
              </a:rPr>
              <a:t>NORMALIZATION OF TABLES </a:t>
            </a:r>
            <a:endParaRPr lang="en-US" sz="4000" cap="all" dirty="0">
              <a:latin typeface="+mj-lt"/>
              <a:ea typeface="+mj-ea"/>
              <a:cs typeface="+mj-cs"/>
            </a:endParaRPr>
          </a:p>
        </p:txBody>
      </p:sp>
      <p:pic>
        <p:nvPicPr>
          <p:cNvPr id="26" name="Picture 17">
            <a:extLst>
              <a:ext uri="{FF2B5EF4-FFF2-40B4-BE49-F238E27FC236}">
                <a16:creationId xmlns:a16="http://schemas.microsoft.com/office/drawing/2014/main" id="{840C739E-344C-45ED-B321-957FFBB02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51" t="72447" r="32841"/>
          <a:stretch/>
        </p:blipFill>
        <p:spPr>
          <a:xfrm>
            <a:off x="6526134" y="3384053"/>
            <a:ext cx="2305206" cy="1889621"/>
          </a:xfrm>
          <a:custGeom>
            <a:avLst/>
            <a:gdLst>
              <a:gd name="connsiteX0" fmla="*/ 8425821 w 12192000"/>
              <a:gd name="connsiteY0" fmla="*/ 2921316 h 3611460"/>
              <a:gd name="connsiteX1" fmla="*/ 8425821 w 12192000"/>
              <a:gd name="connsiteY1" fmla="*/ 3598426 h 3611460"/>
              <a:gd name="connsiteX2" fmla="*/ 9652455 w 12192000"/>
              <a:gd name="connsiteY2" fmla="*/ 3598426 h 3611460"/>
              <a:gd name="connsiteX3" fmla="*/ 9652455 w 12192000"/>
              <a:gd name="connsiteY3" fmla="*/ 2921316 h 3611460"/>
              <a:gd name="connsiteX4" fmla="*/ 0 w 12192000"/>
              <a:gd name="connsiteY4" fmla="*/ 0 h 3611460"/>
              <a:gd name="connsiteX5" fmla="*/ 12192000 w 12192000"/>
              <a:gd name="connsiteY5" fmla="*/ 0 h 3611460"/>
              <a:gd name="connsiteX6" fmla="*/ 12192000 w 12192000"/>
              <a:gd name="connsiteY6" fmla="*/ 3611460 h 3611460"/>
              <a:gd name="connsiteX7" fmla="*/ 0 w 12192000"/>
              <a:gd name="connsiteY7" fmla="*/ 3611460 h 361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611460">
                <a:moveTo>
                  <a:pt x="8425821" y="2921316"/>
                </a:moveTo>
                <a:lnTo>
                  <a:pt x="8425821" y="3598426"/>
                </a:lnTo>
                <a:lnTo>
                  <a:pt x="9652455" y="3598426"/>
                </a:lnTo>
                <a:lnTo>
                  <a:pt x="9652455" y="292131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611460"/>
                </a:lnTo>
                <a:lnTo>
                  <a:pt x="0" y="3611460"/>
                </a:lnTo>
                <a:close/>
              </a:path>
            </a:pathLst>
          </a:custGeom>
        </p:spPr>
      </p:pic>
      <p:pic>
        <p:nvPicPr>
          <p:cNvPr id="27" name="Picture 19">
            <a:extLst>
              <a:ext uri="{FF2B5EF4-FFF2-40B4-BE49-F238E27FC236}">
                <a16:creationId xmlns:a16="http://schemas.microsoft.com/office/drawing/2014/main" id="{F099E10D-E5EA-4427-B5BF-FBCA38682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69" t="72447" r="62822"/>
          <a:stretch/>
        </p:blipFill>
        <p:spPr>
          <a:xfrm>
            <a:off x="5443064" y="3371019"/>
            <a:ext cx="1451918" cy="1889621"/>
          </a:xfrm>
          <a:custGeom>
            <a:avLst/>
            <a:gdLst>
              <a:gd name="connsiteX0" fmla="*/ 8425821 w 12192000"/>
              <a:gd name="connsiteY0" fmla="*/ 2921316 h 3611460"/>
              <a:gd name="connsiteX1" fmla="*/ 8425821 w 12192000"/>
              <a:gd name="connsiteY1" fmla="*/ 3598426 h 3611460"/>
              <a:gd name="connsiteX2" fmla="*/ 9652455 w 12192000"/>
              <a:gd name="connsiteY2" fmla="*/ 3598426 h 3611460"/>
              <a:gd name="connsiteX3" fmla="*/ 9652455 w 12192000"/>
              <a:gd name="connsiteY3" fmla="*/ 2921316 h 3611460"/>
              <a:gd name="connsiteX4" fmla="*/ 0 w 12192000"/>
              <a:gd name="connsiteY4" fmla="*/ 0 h 3611460"/>
              <a:gd name="connsiteX5" fmla="*/ 12192000 w 12192000"/>
              <a:gd name="connsiteY5" fmla="*/ 0 h 3611460"/>
              <a:gd name="connsiteX6" fmla="*/ 12192000 w 12192000"/>
              <a:gd name="connsiteY6" fmla="*/ 3611460 h 3611460"/>
              <a:gd name="connsiteX7" fmla="*/ 0 w 12192000"/>
              <a:gd name="connsiteY7" fmla="*/ 3611460 h 361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611460">
                <a:moveTo>
                  <a:pt x="8425821" y="2921316"/>
                </a:moveTo>
                <a:lnTo>
                  <a:pt x="8425821" y="3598426"/>
                </a:lnTo>
                <a:lnTo>
                  <a:pt x="9652455" y="3598426"/>
                </a:lnTo>
                <a:lnTo>
                  <a:pt x="9652455" y="292131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611460"/>
                </a:lnTo>
                <a:lnTo>
                  <a:pt x="0" y="3611460"/>
                </a:lnTo>
                <a:close/>
              </a:path>
            </a:pathLst>
          </a:custGeom>
        </p:spPr>
      </p:pic>
      <p:sp>
        <p:nvSpPr>
          <p:cNvPr id="28" name="Rectangle 21">
            <a:extLst>
              <a:ext uri="{FF2B5EF4-FFF2-40B4-BE49-F238E27FC236}">
                <a16:creationId xmlns:a16="http://schemas.microsoft.com/office/drawing/2014/main" id="{72935FD9-9DF6-4DCA-9E6A-82F00F5B2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60639"/>
            <a:ext cx="12188952" cy="1597361"/>
          </a:xfrm>
          <a:prstGeom prst="rect">
            <a:avLst/>
          </a:prstGeom>
          <a:solidFill>
            <a:srgbClr val="1C1C1C"/>
          </a:solidFill>
          <a:ln>
            <a:noFill/>
          </a:ln>
          <a:effectLst>
            <a:outerShdw blurRad="88900" dist="254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90DA9E-C632-A14E-BE74-829F0C37B0A2}"/>
              </a:ext>
            </a:extLst>
          </p:cNvPr>
          <p:cNvSpPr txBox="1"/>
          <p:nvPr/>
        </p:nvSpPr>
        <p:spPr>
          <a:xfrm>
            <a:off x="292608" y="3108960"/>
            <a:ext cx="113263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Database normalization is the process of restructuring a relational database in accordance with a series of normal forms in order to reduce data redundancy and improve data integrity. It was first proposed by Edgar F. Codd as an integral part of his relational model.</a:t>
            </a:r>
          </a:p>
        </p:txBody>
      </p:sp>
    </p:spTree>
    <p:extLst>
      <p:ext uri="{BB962C8B-B14F-4D97-AF65-F5344CB8AC3E}">
        <p14:creationId xmlns:p14="http://schemas.microsoft.com/office/powerpoint/2010/main" val="2756694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21000">
              <a:srgbClr val="F4F4F4"/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9614884"/>
              </p:ext>
            </p:extLst>
          </p:nvPr>
        </p:nvGraphicFramePr>
        <p:xfrm>
          <a:off x="1590805" y="1578278"/>
          <a:ext cx="9110129" cy="3995805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74405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95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7331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600" spc="-15" dirty="0"/>
                        <a:t>FUNCTIONAL</a:t>
                      </a:r>
                      <a:r>
                        <a:rPr sz="1600" spc="-65" dirty="0"/>
                        <a:t> </a:t>
                      </a:r>
                      <a:r>
                        <a:rPr sz="1600" spc="-10" dirty="0"/>
                        <a:t>DEPENDECI</a:t>
                      </a:r>
                      <a:r>
                        <a:rPr lang="en-US" sz="1600" spc="-10" dirty="0"/>
                        <a:t>ES</a:t>
                      </a:r>
                      <a:endParaRPr sz="16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1561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lang="en-US" sz="1800" spc="-10" dirty="0" err="1"/>
                        <a:t>PassportNumber</a:t>
                      </a:r>
                      <a:r>
                        <a:rPr sz="1800" spc="-55" dirty="0"/>
                        <a:t> </a:t>
                      </a:r>
                      <a:r>
                        <a:rPr sz="1800" spc="-35" dirty="0"/>
                        <a:t>-&gt;</a:t>
                      </a:r>
                      <a:r>
                        <a:rPr sz="1800" spc="-60" dirty="0"/>
                        <a:t> </a:t>
                      </a:r>
                      <a:r>
                        <a:rPr sz="1800" spc="5" dirty="0" err="1"/>
                        <a:t>F</a:t>
                      </a:r>
                      <a:r>
                        <a:rPr lang="en-US" sz="1800" spc="5" dirty="0" err="1"/>
                        <a:t>Name</a:t>
                      </a:r>
                      <a:r>
                        <a:rPr sz="1800" spc="5" dirty="0"/>
                        <a:t>,</a:t>
                      </a:r>
                      <a:r>
                        <a:rPr sz="1800" spc="-65" dirty="0"/>
                        <a:t> </a:t>
                      </a:r>
                      <a:r>
                        <a:rPr sz="1800" spc="35" dirty="0" err="1"/>
                        <a:t>M</a:t>
                      </a:r>
                      <a:r>
                        <a:rPr lang="en-US" sz="1800" spc="35" dirty="0" err="1"/>
                        <a:t>Name</a:t>
                      </a:r>
                      <a:r>
                        <a:rPr sz="1800" spc="35" dirty="0"/>
                        <a:t>,</a:t>
                      </a:r>
                      <a:r>
                        <a:rPr sz="1800" spc="-65" dirty="0"/>
                        <a:t> </a:t>
                      </a:r>
                      <a:r>
                        <a:rPr sz="1800" dirty="0" err="1"/>
                        <a:t>L</a:t>
                      </a:r>
                      <a:r>
                        <a:rPr lang="en-US" sz="1800" dirty="0" err="1"/>
                        <a:t>Name</a:t>
                      </a:r>
                      <a:r>
                        <a:rPr sz="1800" dirty="0"/>
                        <a:t>,</a:t>
                      </a:r>
                      <a:r>
                        <a:rPr sz="1800" spc="-60" dirty="0"/>
                        <a:t> </a:t>
                      </a:r>
                      <a:r>
                        <a:rPr sz="1800" spc="-15" dirty="0"/>
                        <a:t>ADDRESS,</a:t>
                      </a:r>
                      <a:r>
                        <a:rPr sz="1800" spc="-65" dirty="0"/>
                        <a:t> </a:t>
                      </a:r>
                      <a:r>
                        <a:rPr sz="1800" spc="-20" dirty="0"/>
                        <a:t>PHONE,</a:t>
                      </a:r>
                      <a:r>
                        <a:rPr sz="1800" spc="-65" dirty="0"/>
                        <a:t> </a:t>
                      </a:r>
                      <a:r>
                        <a:rPr sz="1800" spc="-40" dirty="0"/>
                        <a:t>AGE,</a:t>
                      </a:r>
                      <a:r>
                        <a:rPr sz="1800" spc="-65" dirty="0"/>
                        <a:t> </a:t>
                      </a:r>
                      <a:r>
                        <a:rPr sz="1800" spc="-20" dirty="0"/>
                        <a:t>SEX</a:t>
                      </a:r>
                      <a:endParaRPr sz="18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191135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800" spc="-25" dirty="0"/>
                        <a:t>Violates</a:t>
                      </a:r>
                      <a:r>
                        <a:rPr sz="1800" spc="-80" dirty="0"/>
                        <a:t> </a:t>
                      </a:r>
                      <a:r>
                        <a:rPr sz="1800" spc="-10" dirty="0"/>
                        <a:t>2NF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3786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lang="en-US" sz="1800" spc="-5" dirty="0" err="1"/>
                        <a:t>PassangerID</a:t>
                      </a:r>
                      <a:r>
                        <a:rPr sz="1800" spc="-5" dirty="0"/>
                        <a:t> </a:t>
                      </a:r>
                      <a:r>
                        <a:rPr sz="1800" spc="-35" dirty="0"/>
                        <a:t>-&gt;</a:t>
                      </a:r>
                      <a:r>
                        <a:rPr lang="en-US" sz="1800" spc="-35" dirty="0" err="1"/>
                        <a:t>FlightCode</a:t>
                      </a:r>
                      <a:endParaRPr sz="1800" dirty="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tc>
                  <a:txBody>
                    <a:bodyPr/>
                    <a:lstStyle/>
                    <a:p>
                      <a:pPr marL="191135">
                        <a:lnSpc>
                          <a:spcPct val="100000"/>
                        </a:lnSpc>
                        <a:spcBef>
                          <a:spcPts val="150"/>
                        </a:spcBef>
                      </a:pPr>
                      <a:r>
                        <a:rPr sz="1800" spc="-25" dirty="0"/>
                        <a:t>Violates</a:t>
                      </a:r>
                      <a:r>
                        <a:rPr sz="1800" spc="-80" dirty="0"/>
                        <a:t> </a:t>
                      </a:r>
                      <a:r>
                        <a:rPr sz="1800" spc="-10" dirty="0"/>
                        <a:t>2NF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12989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005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lang="en-US" sz="1800" spc="-15" dirty="0" err="1"/>
                        <a:t>DateOfBooking</a:t>
                      </a:r>
                      <a:r>
                        <a:rPr sz="1800" spc="-15" dirty="0"/>
                        <a:t>, </a:t>
                      </a:r>
                      <a:r>
                        <a:rPr sz="1800" spc="-25" dirty="0"/>
                        <a:t>SOURCE, </a:t>
                      </a:r>
                      <a:r>
                        <a:rPr sz="1800" spc="-20" dirty="0"/>
                        <a:t>DESTINATION, </a:t>
                      </a:r>
                      <a:r>
                        <a:rPr sz="1800" spc="-25" dirty="0"/>
                        <a:t>CLASS </a:t>
                      </a:r>
                      <a:r>
                        <a:rPr sz="1800" spc="-35" dirty="0"/>
                        <a:t>-&gt;</a:t>
                      </a:r>
                      <a:r>
                        <a:rPr sz="1800" spc="-229" dirty="0"/>
                        <a:t> </a:t>
                      </a:r>
                      <a:r>
                        <a:rPr sz="1800" spc="-30" dirty="0"/>
                        <a:t>PRICE</a:t>
                      </a:r>
                      <a:endParaRPr sz="1800" dirty="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tc>
                  <a:txBody>
                    <a:bodyPr/>
                    <a:lstStyle/>
                    <a:p>
                      <a:pPr marL="191135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800" spc="-25" dirty="0"/>
                        <a:t>Violates</a:t>
                      </a:r>
                      <a:r>
                        <a:rPr sz="1800" spc="-80" dirty="0"/>
                        <a:t> </a:t>
                      </a:r>
                      <a:r>
                        <a:rPr sz="1800" spc="-10" dirty="0"/>
                        <a:t>3NF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1472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1561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800" spc="-20" dirty="0" err="1"/>
                        <a:t>D</a:t>
                      </a:r>
                      <a:r>
                        <a:rPr lang="en-US" sz="1800" spc="-20" dirty="0" err="1"/>
                        <a:t>ateOfCancellation</a:t>
                      </a:r>
                      <a:r>
                        <a:rPr sz="1800" spc="-20" dirty="0"/>
                        <a:t> </a:t>
                      </a:r>
                      <a:r>
                        <a:rPr sz="1800" spc="-35" dirty="0"/>
                        <a:t>-&gt;</a:t>
                      </a:r>
                      <a:r>
                        <a:rPr sz="1800" spc="-100" dirty="0"/>
                        <a:t> </a:t>
                      </a:r>
                      <a:r>
                        <a:rPr lang="en-US" sz="1800" spc="-15" dirty="0" err="1"/>
                        <a:t>CancellationCharges</a:t>
                      </a:r>
                      <a:endParaRPr sz="18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191135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800" spc="-25" dirty="0"/>
                        <a:t>Violates</a:t>
                      </a:r>
                      <a:r>
                        <a:rPr sz="1800" spc="-80" dirty="0"/>
                        <a:t> </a:t>
                      </a:r>
                      <a:r>
                        <a:rPr sz="1800" spc="-10" dirty="0"/>
                        <a:t>3NF</a:t>
                      </a:r>
                      <a:endParaRPr sz="180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1561">
                <a:tc>
                  <a:txBody>
                    <a:bodyPr/>
                    <a:lstStyle/>
                    <a:p>
                      <a:pPr marL="69850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lang="en-US" sz="1800" spc="-50" dirty="0" err="1"/>
                        <a:t>JobType</a:t>
                      </a:r>
                      <a:r>
                        <a:rPr sz="1800" spc="-50" dirty="0"/>
                        <a:t> </a:t>
                      </a:r>
                      <a:r>
                        <a:rPr sz="1800" spc="-35" dirty="0"/>
                        <a:t>-&gt;</a:t>
                      </a:r>
                      <a:r>
                        <a:rPr sz="1800" spc="-75" dirty="0"/>
                        <a:t> </a:t>
                      </a:r>
                      <a:r>
                        <a:rPr sz="1800" spc="-25" dirty="0"/>
                        <a:t>SALARY</a:t>
                      </a:r>
                      <a:endParaRPr sz="18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tc>
                  <a:txBody>
                    <a:bodyPr/>
                    <a:lstStyle/>
                    <a:p>
                      <a:pPr marL="191135">
                        <a:lnSpc>
                          <a:spcPct val="100000"/>
                        </a:lnSpc>
                        <a:spcBef>
                          <a:spcPts val="175"/>
                        </a:spcBef>
                      </a:pPr>
                      <a:r>
                        <a:rPr sz="1800" spc="-25" dirty="0"/>
                        <a:t>Violates</a:t>
                      </a:r>
                      <a:r>
                        <a:rPr sz="1800" spc="-80" dirty="0"/>
                        <a:t> </a:t>
                      </a:r>
                      <a:r>
                        <a:rPr sz="1800" spc="-10" dirty="0"/>
                        <a:t>3NF</a:t>
                      </a:r>
                      <a:endParaRPr sz="1800" dirty="0">
                        <a:latin typeface="Trebuchet MS"/>
                        <a:cs typeface="Trebuchet MS"/>
                      </a:endParaRPr>
                    </a:p>
                  </a:txBody>
                  <a:tcPr marL="0" marR="0" marT="15153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xfrm>
            <a:off x="2442575" y="0"/>
            <a:ext cx="7014575" cy="1140201"/>
          </a:xfrm>
          <a:prstGeom prst="rect">
            <a:avLst/>
          </a:prstGeom>
        </p:spPr>
        <p:txBody>
          <a:bodyPr vert="horz" wrap="square" lIns="0" tIns="6494" rIns="0" bIns="0" rtlCol="0">
            <a:spAutoFit/>
          </a:bodyPr>
          <a:lstStyle/>
          <a:p>
            <a:pPr marL="17318">
              <a:spcBef>
                <a:spcPts val="51"/>
              </a:spcBef>
            </a:pPr>
            <a:endParaRPr lang="en-US" sz="2400" b="1" spc="-3" dirty="0"/>
          </a:p>
          <a:p>
            <a:pPr marL="17318">
              <a:spcBef>
                <a:spcPts val="51"/>
              </a:spcBef>
            </a:pPr>
            <a:endParaRPr lang="en-US" sz="2400" b="1" spc="-3" dirty="0"/>
          </a:p>
          <a:p>
            <a:pPr marL="17318">
              <a:spcBef>
                <a:spcPts val="51"/>
              </a:spcBef>
            </a:pPr>
            <a:r>
              <a:rPr lang="en-US" sz="2400" b="1" spc="-3" dirty="0"/>
              <a:t>Functional dependencies in my tables are as follows:</a:t>
            </a:r>
            <a:endParaRPr sz="2400" b="1" spc="-3" dirty="0"/>
          </a:p>
        </p:txBody>
      </p:sp>
    </p:spTree>
    <p:extLst>
      <p:ext uri="{BB962C8B-B14F-4D97-AF65-F5344CB8AC3E}">
        <p14:creationId xmlns:p14="http://schemas.microsoft.com/office/powerpoint/2010/main" val="3828835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29A6597-61A0-5045-893A-F03C5EDD3DB7}"/>
              </a:ext>
            </a:extLst>
          </p:cNvPr>
          <p:cNvSpPr/>
          <p:nvPr/>
        </p:nvSpPr>
        <p:spPr>
          <a:xfrm>
            <a:off x="3870541" y="2693096"/>
            <a:ext cx="66262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0361B0A-B2B0-AA40-8891-4A33678B73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1677873"/>
              </p:ext>
            </p:extLst>
          </p:nvPr>
        </p:nvGraphicFramePr>
        <p:xfrm>
          <a:off x="313150" y="719666"/>
          <a:ext cx="11461316" cy="548214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461316">
                  <a:extLst>
                    <a:ext uri="{9D8B030D-6E8A-4147-A177-3AD203B41FA5}">
                      <a16:colId xmlns:a16="http://schemas.microsoft.com/office/drawing/2014/main" val="1670280876"/>
                    </a:ext>
                  </a:extLst>
                </a:gridCol>
              </a:tblGrid>
              <a:tr h="4615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TABLES AFTER NORMALISATION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014823"/>
                  </a:ext>
                </a:extLst>
              </a:tr>
              <a:tr h="26741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789446"/>
                  </a:ext>
                </a:extLst>
              </a:tr>
              <a:tr h="267416">
                <a:tc>
                  <a:txBody>
                    <a:bodyPr/>
                    <a:lstStyle/>
                    <a:p>
                      <a:pPr marL="54118"/>
                      <a:r>
                        <a:rPr lang="en-US" sz="1200" b="1" spc="-37" dirty="0"/>
                        <a:t>C</a:t>
                      </a:r>
                      <a:r>
                        <a:rPr lang="en-US" sz="1400" b="1" spc="-37" dirty="0"/>
                        <a:t>ITY</a:t>
                      </a:r>
                      <a:r>
                        <a:rPr lang="en-US" sz="1400" spc="-37" dirty="0"/>
                        <a:t> </a:t>
                      </a:r>
                      <a:r>
                        <a:rPr lang="en-US" sz="1400" dirty="0"/>
                        <a:t>(</a:t>
                      </a:r>
                      <a:r>
                        <a:rPr lang="en-US" sz="1400" u="sng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CityName</a:t>
                      </a:r>
                      <a:r>
                        <a:rPr lang="en-US" sz="1400" dirty="0"/>
                        <a:t>, </a:t>
                      </a:r>
                      <a:r>
                        <a:rPr lang="en-US" sz="1400" spc="-34" dirty="0"/>
                        <a:t>STATE,</a:t>
                      </a:r>
                      <a:r>
                        <a:rPr lang="en-US" sz="1400" spc="-133" dirty="0"/>
                        <a:t> </a:t>
                      </a:r>
                      <a:r>
                        <a:rPr lang="en-US" sz="1400" spc="-17" dirty="0"/>
                        <a:t>COUNTRY)</a:t>
                      </a:r>
                      <a:endParaRPr lang="en-US" sz="1400" dirty="0"/>
                    </a:p>
                    <a:p>
                      <a:pPr marL="54118" marR="2012319">
                        <a:lnSpc>
                          <a:spcPct val="212400"/>
                        </a:lnSpc>
                        <a:spcBef>
                          <a:spcPts val="10"/>
                        </a:spcBef>
                      </a:pPr>
                      <a:r>
                        <a:rPr lang="en-US" sz="1400" b="1" spc="-14" dirty="0"/>
                        <a:t>AIRPORT</a:t>
                      </a:r>
                      <a:r>
                        <a:rPr lang="en-US" sz="1400" spc="-14" dirty="0"/>
                        <a:t> </a:t>
                      </a:r>
                      <a:r>
                        <a:rPr lang="en-US" sz="1400" dirty="0"/>
                        <a:t>(</a:t>
                      </a:r>
                      <a:r>
                        <a:rPr lang="en-US" sz="1400" u="sng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AirportName</a:t>
                      </a:r>
                      <a:r>
                        <a:rPr lang="en-US" sz="1400" dirty="0"/>
                        <a:t>, </a:t>
                      </a:r>
                      <a:r>
                        <a:rPr lang="en-US" sz="1400" spc="-34" dirty="0"/>
                        <a:t>STATE, </a:t>
                      </a:r>
                      <a:r>
                        <a:rPr lang="en-US" sz="1400" spc="-24" dirty="0"/>
                        <a:t>COUNTRY, </a:t>
                      </a:r>
                      <a:r>
                        <a:rPr lang="en-US" sz="1400" spc="10" dirty="0"/>
                        <a:t>CNAME)  </a:t>
                      </a:r>
                      <a:r>
                        <a:rPr lang="en-US" sz="1400" spc="-10" dirty="0"/>
                        <a:t>AIRLINE </a:t>
                      </a:r>
                      <a:r>
                        <a:rPr lang="en-US" sz="1400" spc="-17" dirty="0"/>
                        <a:t>(</a:t>
                      </a:r>
                      <a:r>
                        <a:rPr lang="en-US" sz="1400" u="sng" spc="-17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AirlineID</a:t>
                      </a:r>
                      <a:r>
                        <a:rPr lang="en-US" sz="1400" spc="-17" dirty="0"/>
                        <a:t>, </a:t>
                      </a:r>
                      <a:r>
                        <a:rPr lang="en-US" sz="1400" dirty="0" err="1"/>
                        <a:t>AirlineName</a:t>
                      </a:r>
                      <a:r>
                        <a:rPr lang="en-US" sz="1400" dirty="0"/>
                        <a:t>,</a:t>
                      </a:r>
                      <a:r>
                        <a:rPr lang="en-US" sz="1400" spc="-89" dirty="0"/>
                        <a:t> </a:t>
                      </a:r>
                      <a:r>
                        <a:rPr lang="en-US" sz="1400" spc="-17" dirty="0" err="1"/>
                        <a:t>ThreeDigitCode</a:t>
                      </a:r>
                      <a:r>
                        <a:rPr lang="en-US" sz="1400" spc="-17" dirty="0"/>
                        <a:t>)  </a:t>
                      </a:r>
                    </a:p>
                    <a:p>
                      <a:pPr marL="54118" marR="2012319">
                        <a:lnSpc>
                          <a:spcPct val="212400"/>
                        </a:lnSpc>
                        <a:spcBef>
                          <a:spcPts val="10"/>
                        </a:spcBef>
                      </a:pPr>
                      <a:r>
                        <a:rPr lang="en-US" sz="1400" b="1" spc="-7" dirty="0"/>
                        <a:t>AIRPORTCONTAINSAIRLINES</a:t>
                      </a:r>
                      <a:r>
                        <a:rPr lang="en-US" sz="1400" spc="-7" dirty="0"/>
                        <a:t> </a:t>
                      </a:r>
                      <a:r>
                        <a:rPr lang="en-US" sz="1400" spc="-17" dirty="0"/>
                        <a:t>(</a:t>
                      </a:r>
                      <a:r>
                        <a:rPr lang="en-US" sz="1400" u="sng" spc="-17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AirlineID</a:t>
                      </a:r>
                      <a:r>
                        <a:rPr lang="en-US" sz="1400" spc="-17" dirty="0"/>
                        <a:t>,</a:t>
                      </a:r>
                      <a:r>
                        <a:rPr lang="en-US" sz="1400" spc="-82" dirty="0"/>
                        <a:t> </a:t>
                      </a:r>
                      <a:r>
                        <a:rPr lang="en-US" sz="1400" u="sng" spc="-82" dirty="0" err="1"/>
                        <a:t>A</a:t>
                      </a:r>
                      <a:r>
                        <a:rPr lang="en-US" sz="1400" u="sng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irportName</a:t>
                      </a:r>
                      <a:r>
                        <a:rPr lang="en-US" sz="1400" spc="10" dirty="0"/>
                        <a:t>)</a:t>
                      </a:r>
                      <a:endParaRPr lang="en-US" sz="1400" dirty="0"/>
                    </a:p>
                    <a:p>
                      <a:pPr>
                        <a:spcBef>
                          <a:spcPts val="14"/>
                        </a:spcBef>
                      </a:pPr>
                      <a:endParaRPr lang="en-US" sz="500" dirty="0"/>
                    </a:p>
                    <a:p>
                      <a:pPr marL="54118" marR="3464">
                        <a:lnSpc>
                          <a:spcPct val="106700"/>
                        </a:lnSpc>
                      </a:pPr>
                      <a:r>
                        <a:rPr lang="en-US" sz="1400" b="1" spc="-31" dirty="0"/>
                        <a:t>FLIGHT</a:t>
                      </a:r>
                      <a:r>
                        <a:rPr lang="en-US" sz="1400" spc="-37" dirty="0"/>
                        <a:t> </a:t>
                      </a:r>
                      <a:r>
                        <a:rPr lang="en-US" sz="1400" spc="-24" dirty="0"/>
                        <a:t>(</a:t>
                      </a:r>
                      <a:r>
                        <a:rPr lang="en-US" sz="1400" u="sng" spc="-24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FlightCode</a:t>
                      </a:r>
                      <a:r>
                        <a:rPr lang="en-US" sz="1400" spc="-24" dirty="0"/>
                        <a:t>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17" dirty="0"/>
                        <a:t>SOURCE,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14" dirty="0"/>
                        <a:t>DESTINATION,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17" dirty="0"/>
                        <a:t>ARRIVAL,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17" dirty="0"/>
                        <a:t>DEPARTURE,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24" dirty="0"/>
                        <a:t>STATUS,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10" dirty="0"/>
                        <a:t>DURATION,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34" dirty="0" err="1"/>
                        <a:t>FlightType</a:t>
                      </a:r>
                      <a:r>
                        <a:rPr lang="en-US" sz="1400" spc="-34" dirty="0"/>
                        <a:t>,  </a:t>
                      </a:r>
                      <a:r>
                        <a:rPr lang="en-US" sz="1400" spc="-14" dirty="0" err="1"/>
                        <a:t>LayoverTime,NoOfStops</a:t>
                      </a:r>
                      <a:r>
                        <a:rPr lang="en-US" sz="1400" spc="-14" dirty="0"/>
                        <a:t>,</a:t>
                      </a:r>
                      <a:r>
                        <a:rPr lang="en-US" sz="1400" spc="-75" dirty="0"/>
                        <a:t> </a:t>
                      </a:r>
                      <a:r>
                        <a:rPr lang="en-US" sz="1400" spc="-14" dirty="0"/>
                        <a:t>AIRLINEID)</a:t>
                      </a:r>
                    </a:p>
                    <a:p>
                      <a:pPr marL="54118" marR="3464">
                        <a:lnSpc>
                          <a:spcPct val="106700"/>
                        </a:lnSpc>
                      </a:pPr>
                      <a:endParaRPr lang="en-US" sz="1000" dirty="0"/>
                    </a:p>
                    <a:p>
                      <a:pPr marL="54118">
                        <a:spcBef>
                          <a:spcPts val="3"/>
                        </a:spcBef>
                      </a:pPr>
                      <a:r>
                        <a:rPr lang="en-US" sz="1400" b="1" spc="-7" dirty="0"/>
                        <a:t>PASSENGER</a:t>
                      </a:r>
                      <a:r>
                        <a:rPr lang="en-US" sz="1400" spc="-7" dirty="0"/>
                        <a:t> </a:t>
                      </a:r>
                      <a:r>
                        <a:rPr lang="en-US" sz="1400" spc="-24" dirty="0"/>
                        <a:t>(</a:t>
                      </a:r>
                      <a:r>
                        <a:rPr lang="en-US" sz="1400" u="sng" spc="-24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PassangerID</a:t>
                      </a:r>
                      <a:r>
                        <a:rPr lang="en-US" sz="1400" spc="-24" dirty="0"/>
                        <a:t>,</a:t>
                      </a:r>
                      <a:r>
                        <a:rPr lang="en-US" sz="1400" spc="-123" dirty="0"/>
                        <a:t> </a:t>
                      </a:r>
                      <a:r>
                        <a:rPr lang="en-US" sz="1400" u="sng" spc="-7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PassportNumber</a:t>
                      </a:r>
                      <a:r>
                        <a:rPr lang="en-US" sz="1400" spc="-7" dirty="0"/>
                        <a:t>)</a:t>
                      </a:r>
                      <a:endParaRPr lang="en-US" sz="1400" dirty="0"/>
                    </a:p>
                    <a:p>
                      <a:pPr marL="54118" marR="1033435">
                        <a:lnSpc>
                          <a:spcPct val="213300"/>
                        </a:lnSpc>
                      </a:pPr>
                      <a:r>
                        <a:rPr lang="en-US" sz="1400" b="1" spc="-10" dirty="0"/>
                        <a:t>PASSENGERDETAILS</a:t>
                      </a:r>
                      <a:r>
                        <a:rPr lang="en-US" sz="1400" spc="-10" dirty="0"/>
                        <a:t>(</a:t>
                      </a:r>
                      <a:r>
                        <a:rPr lang="en-US" sz="1400" u="sng" spc="-10" dirty="0">
                          <a:uFill>
                            <a:solidFill>
                              <a:srgbClr val="000000"/>
                            </a:solidFill>
                          </a:uFill>
                        </a:rPr>
                        <a:t>PASSPORTNO</a:t>
                      </a:r>
                      <a:r>
                        <a:rPr lang="en-US" sz="1400" spc="-10" dirty="0"/>
                        <a:t>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3" dirty="0"/>
                        <a:t>FNAME,</a:t>
                      </a:r>
                      <a:r>
                        <a:rPr lang="en-US" sz="1400" spc="-37" dirty="0"/>
                        <a:t> </a:t>
                      </a:r>
                      <a:r>
                        <a:rPr lang="en-US" sz="1400" spc="24" dirty="0"/>
                        <a:t>M,</a:t>
                      </a:r>
                      <a:r>
                        <a:rPr lang="en-US" sz="1400" spc="-37" dirty="0"/>
                        <a:t> </a:t>
                      </a:r>
                      <a:r>
                        <a:rPr lang="en-US" sz="1400" dirty="0"/>
                        <a:t>LNAME,</a:t>
                      </a:r>
                      <a:r>
                        <a:rPr lang="en-US" sz="1400" spc="-37" dirty="0"/>
                        <a:t> </a:t>
                      </a:r>
                      <a:r>
                        <a:rPr lang="en-US" sz="1400" spc="-10" dirty="0"/>
                        <a:t>ADDRESS,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14" dirty="0"/>
                        <a:t>PHONE,</a:t>
                      </a:r>
                      <a:r>
                        <a:rPr lang="en-US" sz="1400" spc="-37" dirty="0"/>
                        <a:t> </a:t>
                      </a:r>
                      <a:r>
                        <a:rPr lang="en-US" sz="1400" spc="-27" dirty="0"/>
                        <a:t>AGE,</a:t>
                      </a:r>
                      <a:r>
                        <a:rPr lang="en-US" sz="1400" spc="-37" dirty="0"/>
                        <a:t> </a:t>
                      </a:r>
                      <a:r>
                        <a:rPr lang="en-US" sz="1400" spc="-20" dirty="0"/>
                        <a:t>SEX)  </a:t>
                      </a:r>
                      <a:r>
                        <a:rPr lang="en-US" sz="1400" spc="-7" dirty="0"/>
                        <a:t>PASSENGERFLIGHT </a:t>
                      </a:r>
                      <a:r>
                        <a:rPr lang="en-US" sz="1400" spc="-24" dirty="0"/>
                        <a:t>(</a:t>
                      </a:r>
                      <a:r>
                        <a:rPr lang="en-US" sz="1400" u="sng" spc="-24" dirty="0" err="1"/>
                        <a:t>P</a:t>
                      </a:r>
                      <a:r>
                        <a:rPr lang="en-US" sz="1400" u="sng" spc="-24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assangerID</a:t>
                      </a:r>
                      <a:r>
                        <a:rPr lang="en-US" sz="1400" spc="-24" dirty="0"/>
                        <a:t>,</a:t>
                      </a:r>
                      <a:r>
                        <a:rPr lang="en-US" sz="1400" spc="-82" dirty="0"/>
                        <a:t> </a:t>
                      </a:r>
                      <a:r>
                        <a:rPr lang="en-US" sz="1400" spc="-20" dirty="0" err="1"/>
                        <a:t>FLlightCode</a:t>
                      </a:r>
                      <a:r>
                        <a:rPr lang="en-US" sz="1400" spc="-20" dirty="0"/>
                        <a:t>)</a:t>
                      </a:r>
                      <a:endParaRPr lang="en-US" sz="1400" dirty="0"/>
                    </a:p>
                    <a:p>
                      <a:pPr>
                        <a:spcBef>
                          <a:spcPts val="14"/>
                        </a:spcBef>
                      </a:pPr>
                      <a:endParaRPr lang="en-US" sz="600" dirty="0"/>
                    </a:p>
                    <a:p>
                      <a:pPr marL="54118" marR="109968">
                        <a:lnSpc>
                          <a:spcPct val="106700"/>
                        </a:lnSpc>
                      </a:pPr>
                      <a:r>
                        <a:rPr lang="en-US" sz="1400" b="1" spc="-27" dirty="0"/>
                        <a:t>TICKETDETAILS</a:t>
                      </a:r>
                      <a:r>
                        <a:rPr lang="en-US" sz="1400" spc="-27" dirty="0"/>
                        <a:t> </a:t>
                      </a:r>
                      <a:r>
                        <a:rPr lang="en-US" sz="1400" spc="-14" dirty="0"/>
                        <a:t>(</a:t>
                      </a:r>
                      <a:r>
                        <a:rPr lang="en-US" sz="1400" u="sng" spc="-14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TicketNumber</a:t>
                      </a:r>
                      <a:r>
                        <a:rPr lang="en-US" sz="1400" spc="-14" dirty="0"/>
                        <a:t>, </a:t>
                      </a:r>
                      <a:r>
                        <a:rPr lang="en-US" sz="1400" spc="-17" dirty="0"/>
                        <a:t>SOURCE, </a:t>
                      </a:r>
                      <a:r>
                        <a:rPr lang="en-US" sz="1400" spc="-14" dirty="0" err="1"/>
                        <a:t>DESTINATION,DateOfBooking</a:t>
                      </a:r>
                      <a:r>
                        <a:rPr lang="en-US" sz="1400" spc="-10" dirty="0" err="1"/>
                        <a:t>,DateOfTravel</a:t>
                      </a:r>
                      <a:r>
                        <a:rPr lang="en-US" sz="1400" spc="-20" dirty="0" err="1"/>
                        <a:t>,SeatNumber</a:t>
                      </a:r>
                      <a:r>
                        <a:rPr lang="en-US" sz="1400" spc="-17" dirty="0"/>
                        <a:t>, </a:t>
                      </a:r>
                      <a:r>
                        <a:rPr lang="en-US" sz="1400" spc="-27" dirty="0" err="1"/>
                        <a:t>CLASS,DateOfCancellation</a:t>
                      </a:r>
                      <a:r>
                        <a:rPr lang="en-US" sz="1400" spc="-17" dirty="0"/>
                        <a:t>, </a:t>
                      </a:r>
                      <a:r>
                        <a:rPr lang="en-US" sz="1400" spc="-24" dirty="0" err="1"/>
                        <a:t>PassangerID</a:t>
                      </a:r>
                      <a:r>
                        <a:rPr lang="en-US" sz="1400" spc="-24" dirty="0"/>
                        <a:t>,</a:t>
                      </a:r>
                      <a:r>
                        <a:rPr lang="en-US" sz="1400" spc="-89" dirty="0"/>
                        <a:t> </a:t>
                      </a:r>
                      <a:r>
                        <a:rPr lang="en-US" sz="1400" spc="-7" dirty="0" err="1"/>
                        <a:t>PassportNumber</a:t>
                      </a:r>
                      <a:r>
                        <a:rPr lang="en-US" sz="1400" spc="-7" dirty="0"/>
                        <a:t>)</a:t>
                      </a:r>
                      <a:endParaRPr lang="en-US" sz="1400" dirty="0"/>
                    </a:p>
                    <a:p>
                      <a:pPr marL="54118" marR="1377625">
                        <a:lnSpc>
                          <a:spcPct val="211400"/>
                        </a:lnSpc>
                        <a:spcBef>
                          <a:spcPts val="17"/>
                        </a:spcBef>
                      </a:pPr>
                      <a:r>
                        <a:rPr lang="en-US" sz="1400" b="1" spc="-27" dirty="0"/>
                        <a:t>TICKETBOOK</a:t>
                      </a:r>
                      <a:r>
                        <a:rPr lang="en-US" sz="1400" spc="-27" dirty="0"/>
                        <a:t> </a:t>
                      </a:r>
                      <a:r>
                        <a:rPr lang="en-US" sz="1400" spc="-14" dirty="0"/>
                        <a:t>(</a:t>
                      </a:r>
                      <a:r>
                        <a:rPr lang="en-US" sz="1400" u="sng" spc="-14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DateOfBooking</a:t>
                      </a:r>
                      <a:r>
                        <a:rPr lang="en-US" sz="1400" spc="-14" dirty="0"/>
                        <a:t>, </a:t>
                      </a:r>
                      <a:r>
                        <a:rPr lang="en-US" sz="1400" u="sng" spc="-17" dirty="0">
                          <a:uFill>
                            <a:solidFill>
                              <a:srgbClr val="000000"/>
                            </a:solidFill>
                          </a:uFill>
                        </a:rPr>
                        <a:t>SOURCE</a:t>
                      </a:r>
                      <a:r>
                        <a:rPr lang="en-US" sz="1400" spc="-17" dirty="0"/>
                        <a:t>, </a:t>
                      </a:r>
                      <a:r>
                        <a:rPr lang="en-US" sz="1400" u="sng" spc="-14" dirty="0">
                          <a:uFill>
                            <a:solidFill>
                              <a:srgbClr val="000000"/>
                            </a:solidFill>
                          </a:uFill>
                        </a:rPr>
                        <a:t>DESTINATION</a:t>
                      </a:r>
                      <a:r>
                        <a:rPr lang="en-US" sz="1400" spc="-14" dirty="0"/>
                        <a:t>, </a:t>
                      </a:r>
                      <a:r>
                        <a:rPr lang="en-US" sz="1400" u="sng" spc="-27" dirty="0">
                          <a:uFill>
                            <a:solidFill>
                              <a:srgbClr val="000000"/>
                            </a:solidFill>
                          </a:uFill>
                        </a:rPr>
                        <a:t>CLASS</a:t>
                      </a:r>
                      <a:r>
                        <a:rPr lang="en-US" sz="1400" spc="-27" dirty="0"/>
                        <a:t>, </a:t>
                      </a:r>
                      <a:r>
                        <a:rPr lang="en-US" sz="1400" spc="-20" dirty="0"/>
                        <a:t>PRICE)  </a:t>
                      </a:r>
                    </a:p>
                    <a:p>
                      <a:pPr marL="54118" marR="1377625">
                        <a:lnSpc>
                          <a:spcPct val="211400"/>
                        </a:lnSpc>
                        <a:spcBef>
                          <a:spcPts val="17"/>
                        </a:spcBef>
                      </a:pPr>
                      <a:r>
                        <a:rPr lang="en-US" sz="1400" b="1" spc="-27" dirty="0"/>
                        <a:t>TICKETCANCEL</a:t>
                      </a:r>
                      <a:r>
                        <a:rPr lang="en-US" sz="1400" spc="-17" dirty="0"/>
                        <a:t>(</a:t>
                      </a:r>
                      <a:r>
                        <a:rPr lang="en-US" sz="1400" u="sng" spc="-27" dirty="0" err="1"/>
                        <a:t>DateOfCancellation</a:t>
                      </a:r>
                      <a:r>
                        <a:rPr lang="en-US" sz="1400" spc="-17" dirty="0"/>
                        <a:t>,</a:t>
                      </a:r>
                      <a:r>
                        <a:rPr lang="en-US" sz="1400" spc="-61" dirty="0"/>
                        <a:t> </a:t>
                      </a:r>
                      <a:r>
                        <a:rPr lang="en-US" sz="1400" spc="-10" dirty="0" err="1"/>
                        <a:t>CancellationCharges</a:t>
                      </a:r>
                      <a:r>
                        <a:rPr lang="en-US" sz="1400" spc="-10" dirty="0"/>
                        <a:t>)</a:t>
                      </a:r>
                      <a:endParaRPr lang="en-US" sz="1400" dirty="0"/>
                    </a:p>
                    <a:p>
                      <a:pPr>
                        <a:spcBef>
                          <a:spcPts val="14"/>
                        </a:spcBef>
                      </a:pPr>
                      <a:endParaRPr lang="en-US" sz="500" dirty="0"/>
                    </a:p>
                    <a:p>
                      <a:pPr marL="54118" marR="178373">
                        <a:lnSpc>
                          <a:spcPct val="106700"/>
                        </a:lnSpc>
                      </a:pPr>
                      <a:r>
                        <a:rPr lang="en-US" sz="1400" b="1" spc="-3" dirty="0"/>
                        <a:t>EMPLOYEEDETAILS</a:t>
                      </a:r>
                      <a:r>
                        <a:rPr lang="en-US" sz="1400" spc="-37" dirty="0"/>
                        <a:t> </a:t>
                      </a:r>
                      <a:r>
                        <a:rPr lang="en-US" sz="1400" spc="-20" dirty="0"/>
                        <a:t>(</a:t>
                      </a:r>
                      <a:r>
                        <a:rPr lang="en-US" sz="1400" u="sng" spc="-20" dirty="0">
                          <a:uFill>
                            <a:solidFill>
                              <a:srgbClr val="000000"/>
                            </a:solidFill>
                          </a:uFill>
                        </a:rPr>
                        <a:t>SSN</a:t>
                      </a:r>
                      <a:r>
                        <a:rPr lang="en-US" sz="1400" spc="-20" dirty="0"/>
                        <a:t>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3" dirty="0" err="1"/>
                        <a:t>FName</a:t>
                      </a:r>
                      <a:r>
                        <a:rPr lang="en-US" sz="1400" spc="3" dirty="0"/>
                        <a:t>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24" dirty="0" err="1"/>
                        <a:t>MName</a:t>
                      </a:r>
                      <a:r>
                        <a:rPr lang="en-US" sz="1400" spc="24" dirty="0"/>
                        <a:t>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dirty="0" err="1"/>
                        <a:t>LName</a:t>
                      </a:r>
                      <a:r>
                        <a:rPr lang="en-US" sz="1400" dirty="0"/>
                        <a:t>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10" dirty="0"/>
                        <a:t>ADDRESS,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14" dirty="0"/>
                        <a:t>PHONE,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27" dirty="0"/>
                        <a:t>AGE,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31" dirty="0"/>
                        <a:t>SEX,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37" dirty="0" err="1"/>
                        <a:t>JobType</a:t>
                      </a:r>
                      <a:r>
                        <a:rPr lang="en-US" sz="1400" spc="-37" dirty="0"/>
                        <a:t>, </a:t>
                      </a:r>
                      <a:r>
                        <a:rPr lang="en-US" sz="1400" spc="-31" dirty="0" err="1"/>
                        <a:t>AdminType</a:t>
                      </a:r>
                      <a:r>
                        <a:rPr lang="en-US" sz="1400" spc="-31" dirty="0"/>
                        <a:t>,</a:t>
                      </a:r>
                      <a:r>
                        <a:rPr lang="en-US" sz="1400" spc="-41" dirty="0"/>
                        <a:t> </a:t>
                      </a:r>
                      <a:r>
                        <a:rPr lang="en-US" sz="1400" spc="-41" dirty="0" err="1"/>
                        <a:t>EmployeeType</a:t>
                      </a:r>
                      <a:r>
                        <a:rPr lang="en-US" sz="1400" spc="-17" dirty="0"/>
                        <a:t>,</a:t>
                      </a:r>
                      <a:r>
                        <a:rPr lang="en-US" sz="1400" spc="-48" dirty="0"/>
                        <a:t> </a:t>
                      </a:r>
                      <a:r>
                        <a:rPr lang="en-US" sz="1400" spc="10" dirty="0" err="1"/>
                        <a:t>AirportName</a:t>
                      </a:r>
                      <a:r>
                        <a:rPr lang="en-US" sz="1400" spc="10" dirty="0"/>
                        <a:t>)</a:t>
                      </a:r>
                      <a:endParaRPr lang="en-US" sz="1400" dirty="0"/>
                    </a:p>
                    <a:p>
                      <a:pPr marL="54118" marR="2771268">
                        <a:lnSpc>
                          <a:spcPct val="213300"/>
                        </a:lnSpc>
                      </a:pPr>
                      <a:r>
                        <a:rPr lang="en-US" sz="1400" b="1" spc="-20" dirty="0"/>
                        <a:t>EMPLOYEESALARY</a:t>
                      </a:r>
                      <a:r>
                        <a:rPr lang="en-US" sz="1400" spc="-20" dirty="0"/>
                        <a:t>(</a:t>
                      </a:r>
                      <a:r>
                        <a:rPr lang="en-US" sz="1400" u="sng" spc="-20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JobType</a:t>
                      </a:r>
                      <a:r>
                        <a:rPr lang="en-US" sz="1400" spc="-20" dirty="0"/>
                        <a:t>, SALARY)  EMPLOYEE</a:t>
                      </a:r>
                      <a:r>
                        <a:rPr lang="en-US" sz="1400" spc="-10" dirty="0"/>
                        <a:t>SERVESPASSANGER </a:t>
                      </a:r>
                      <a:r>
                        <a:rPr lang="en-US" sz="1400" spc="-20" dirty="0"/>
                        <a:t>(</a:t>
                      </a:r>
                      <a:r>
                        <a:rPr lang="en-US" sz="1400" u="sng" spc="-20" dirty="0">
                          <a:uFill>
                            <a:solidFill>
                              <a:srgbClr val="000000"/>
                            </a:solidFill>
                          </a:uFill>
                        </a:rPr>
                        <a:t>SSN</a:t>
                      </a:r>
                      <a:r>
                        <a:rPr lang="en-US" sz="1400" spc="-20" dirty="0"/>
                        <a:t>,</a:t>
                      </a:r>
                      <a:r>
                        <a:rPr lang="en-US" sz="1400" u="sng" spc="-20" dirty="0">
                          <a:uFill>
                            <a:solidFill>
                              <a:srgbClr val="000000"/>
                            </a:solidFill>
                          </a:uFill>
                        </a:rPr>
                        <a:t> </a:t>
                      </a:r>
                      <a:r>
                        <a:rPr lang="en-US" sz="1400" u="sng" spc="-20" dirty="0" err="1">
                          <a:uFill>
                            <a:solidFill>
                              <a:srgbClr val="000000"/>
                            </a:solidFill>
                          </a:uFill>
                        </a:rPr>
                        <a:t>PassangerID</a:t>
                      </a:r>
                      <a:r>
                        <a:rPr lang="en-US" sz="1400" spc="-20" dirty="0"/>
                        <a:t>, </a:t>
                      </a:r>
                      <a:r>
                        <a:rPr lang="en-US" sz="1400" u="sng" spc="-20" dirty="0" err="1"/>
                        <a:t>PassportNumber</a:t>
                      </a:r>
                      <a:r>
                        <a:rPr lang="en-US" sz="1400" spc="-7" dirty="0"/>
                        <a:t>)</a:t>
                      </a:r>
                      <a:endParaRPr lang="en-US" sz="1400" dirty="0"/>
                    </a:p>
                    <a:p>
                      <a:pPr marL="54118"/>
                      <a:endParaRPr 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1435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441769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933</TotalTime>
  <Words>3305</Words>
  <Application>Microsoft Macintosh PowerPoint</Application>
  <PresentationFormat>Widescreen</PresentationFormat>
  <Paragraphs>472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Times New Roman</vt:lpstr>
      <vt:lpstr>Trebuchet MS</vt:lpstr>
      <vt:lpstr>Tw Cen MT</vt:lpstr>
      <vt:lpstr>Droplet</vt:lpstr>
      <vt:lpstr>AIRPORT management SYSTEM DATABASE</vt:lpstr>
      <vt:lpstr>PROJECT OVERVIEW</vt:lpstr>
      <vt:lpstr>PROJECT DESCIPTION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SQL QUERIES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AIRPORT management SYSTEM DATABASE</dc:title>
  <dc:creator>Microsoft Office User</dc:creator>
  <cp:lastModifiedBy>Microsoft Office User</cp:lastModifiedBy>
  <cp:revision>14</cp:revision>
  <dcterms:created xsi:type="dcterms:W3CDTF">2018-12-11T00:24:53Z</dcterms:created>
  <dcterms:modified xsi:type="dcterms:W3CDTF">2018-12-12T07:56:13Z</dcterms:modified>
</cp:coreProperties>
</file>